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92" r:id="rId1"/>
  </p:sldMasterIdLst>
  <p:notesMasterIdLst>
    <p:notesMasterId r:id="rId40"/>
  </p:notesMasterIdLst>
  <p:handoutMasterIdLst>
    <p:handoutMasterId r:id="rId41"/>
  </p:handoutMasterIdLst>
  <p:sldIdLst>
    <p:sldId id="257" r:id="rId2"/>
    <p:sldId id="613" r:id="rId3"/>
    <p:sldId id="614" r:id="rId4"/>
    <p:sldId id="615" r:id="rId5"/>
    <p:sldId id="643" r:id="rId6"/>
    <p:sldId id="644" r:id="rId7"/>
    <p:sldId id="645" r:id="rId8"/>
    <p:sldId id="646" r:id="rId9"/>
    <p:sldId id="647" r:id="rId10"/>
    <p:sldId id="603" r:id="rId11"/>
    <p:sldId id="620" r:id="rId12"/>
    <p:sldId id="619" r:id="rId13"/>
    <p:sldId id="625" r:id="rId14"/>
    <p:sldId id="626" r:id="rId15"/>
    <p:sldId id="627" r:id="rId16"/>
    <p:sldId id="648" r:id="rId17"/>
    <p:sldId id="649" r:id="rId18"/>
    <p:sldId id="596" r:id="rId19"/>
    <p:sldId id="600" r:id="rId20"/>
    <p:sldId id="595" r:id="rId21"/>
    <p:sldId id="610" r:id="rId22"/>
    <p:sldId id="593" r:id="rId23"/>
    <p:sldId id="605" r:id="rId24"/>
    <p:sldId id="604" r:id="rId25"/>
    <p:sldId id="606" r:id="rId26"/>
    <p:sldId id="650" r:id="rId27"/>
    <p:sldId id="463" r:id="rId28"/>
    <p:sldId id="464" r:id="rId29"/>
    <p:sldId id="594" r:id="rId30"/>
    <p:sldId id="635" r:id="rId31"/>
    <p:sldId id="624" r:id="rId32"/>
    <p:sldId id="642" r:id="rId33"/>
    <p:sldId id="508" r:id="rId34"/>
    <p:sldId id="382" r:id="rId35"/>
    <p:sldId id="520" r:id="rId36"/>
    <p:sldId id="651" r:id="rId37"/>
    <p:sldId id="531" r:id="rId38"/>
    <p:sldId id="501" r:id="rId39"/>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E"/>
    <a:srgbClr val="3D4829"/>
    <a:srgbClr val="1A2410"/>
    <a:srgbClr val="698B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45"/>
    <p:restoredTop sz="80866" autoAdjust="0"/>
  </p:normalViewPr>
  <p:slideViewPr>
    <p:cSldViewPr snapToGrid="0" snapToObjects="1">
      <p:cViewPr varScale="1">
        <p:scale>
          <a:sx n="165" d="100"/>
          <a:sy n="165" d="100"/>
        </p:scale>
        <p:origin x="1504" y="184"/>
      </p:cViewPr>
      <p:guideLst>
        <p:guide orient="horz" pos="1620"/>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144" d="100"/>
          <a:sy n="144" d="100"/>
        </p:scale>
        <p:origin x="-474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DB2422-ABE0-394E-A3FD-986C2A2FDDD4}"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9E8B08D3-06EA-4944-8CDF-7894AD0EE474}" type="pres">
      <dgm:prSet presAssocID="{9DDB2422-ABE0-394E-A3FD-986C2A2FDDD4}" presName="hierChild1" presStyleCnt="0">
        <dgm:presLayoutVars>
          <dgm:orgChart val="1"/>
          <dgm:chPref val="1"/>
          <dgm:dir/>
          <dgm:animOne val="branch"/>
          <dgm:animLvl val="lvl"/>
          <dgm:resizeHandles/>
        </dgm:presLayoutVars>
      </dgm:prSet>
      <dgm:spPr/>
    </dgm:pt>
  </dgm:ptLst>
  <dgm:cxnLst>
    <dgm:cxn modelId="{15616F1D-7FA5-BB4F-8782-C25AA5531F96}" type="presOf" srcId="{9DDB2422-ABE0-394E-A3FD-986C2A2FDDD4}" destId="{9E8B08D3-06EA-4944-8CDF-7894AD0EE474}" srcOrd="0"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9EEBD-C010-A548-888A-F60353F69488}"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4DFB3FAE-AE93-8B45-BD61-035D9A73F586}">
      <dgm:prSet phldrT="[Text]"/>
      <dgm:spPr/>
      <dgm:t>
        <a:bodyPr/>
        <a:lstStyle/>
        <a:p>
          <a:r>
            <a:rPr lang="en-US" dirty="0"/>
            <a:t>System</a:t>
          </a:r>
        </a:p>
      </dgm:t>
    </dgm:pt>
    <dgm:pt modelId="{58B181BE-8C7E-6A4C-8DF8-8FD2297F777C}" type="parTrans" cxnId="{F279A3C0-8AFE-7248-97AB-172D6050B5D6}">
      <dgm:prSet/>
      <dgm:spPr/>
      <dgm:t>
        <a:bodyPr/>
        <a:lstStyle/>
        <a:p>
          <a:endParaRPr lang="en-US"/>
        </a:p>
      </dgm:t>
    </dgm:pt>
    <dgm:pt modelId="{6617B180-B5BC-BA4E-95D2-36A05F3F1EEC}" type="sibTrans" cxnId="{F279A3C0-8AFE-7248-97AB-172D6050B5D6}">
      <dgm:prSet/>
      <dgm:spPr/>
      <dgm:t>
        <a:bodyPr/>
        <a:lstStyle/>
        <a:p>
          <a:endParaRPr lang="en-US"/>
        </a:p>
      </dgm:t>
    </dgm:pt>
    <dgm:pt modelId="{82EF01DB-FC59-AB4B-8D4B-AE84AEBBABA6}">
      <dgm:prSet phldrT="[Text]" custT="1"/>
      <dgm:spPr>
        <a:solidFill>
          <a:schemeClr val="accent3"/>
        </a:solidFill>
      </dgm:spPr>
      <dgm:t>
        <a:bodyPr/>
        <a:lstStyle/>
        <a:p>
          <a:r>
            <a:rPr lang="en-US" sz="900" dirty="0">
              <a:solidFill>
                <a:schemeClr val="accent6"/>
              </a:solidFill>
            </a:rPr>
            <a:t>Cost</a:t>
          </a:r>
        </a:p>
      </dgm:t>
    </dgm:pt>
    <dgm:pt modelId="{5110A187-8FD3-0447-8BAB-93A0BFBD733C}" type="parTrans" cxnId="{D51372D0-5930-EE40-ACBA-9C8A6490AED9}">
      <dgm:prSet/>
      <dgm:spPr>
        <a:ln w="38100">
          <a:solidFill>
            <a:schemeClr val="accent3"/>
          </a:solidFill>
          <a:headEnd type="stealth" w="lg" len="lg"/>
        </a:ln>
      </dgm:spPr>
      <dgm:t>
        <a:bodyPr/>
        <a:lstStyle/>
        <a:p>
          <a:endParaRPr lang="en-US"/>
        </a:p>
      </dgm:t>
    </dgm:pt>
    <dgm:pt modelId="{36779FC9-D54C-5C43-96F6-AC286734900E}" type="sibTrans" cxnId="{D51372D0-5930-EE40-ACBA-9C8A6490AED9}">
      <dgm:prSet/>
      <dgm:spPr/>
      <dgm:t>
        <a:bodyPr/>
        <a:lstStyle/>
        <a:p>
          <a:endParaRPr lang="en-US"/>
        </a:p>
      </dgm:t>
    </dgm:pt>
    <dgm:pt modelId="{56065D2F-6028-484A-8BF6-89B81C600861}">
      <dgm:prSet phldrT="[Text]" custT="1"/>
      <dgm:spPr>
        <a:solidFill>
          <a:schemeClr val="accent3"/>
        </a:solidFill>
      </dgm:spPr>
      <dgm:t>
        <a:bodyPr/>
        <a:lstStyle/>
        <a:p>
          <a:r>
            <a:rPr lang="en-US" sz="900" dirty="0">
              <a:solidFill>
                <a:schemeClr val="accent6"/>
              </a:solidFill>
            </a:rPr>
            <a:t>Schedule</a:t>
          </a:r>
        </a:p>
      </dgm:t>
    </dgm:pt>
    <dgm:pt modelId="{3A391885-AE5F-EE40-BCA7-25A3CEF50F80}" type="parTrans" cxnId="{43306E3D-B229-8A47-8052-2584D7CA0A5C}">
      <dgm:prSet/>
      <dgm:spPr>
        <a:ln w="38100">
          <a:solidFill>
            <a:schemeClr val="accent3"/>
          </a:solidFill>
          <a:headEnd type="stealth" w="lg" len="lg"/>
        </a:ln>
      </dgm:spPr>
      <dgm:t>
        <a:bodyPr/>
        <a:lstStyle/>
        <a:p>
          <a:endParaRPr lang="en-US"/>
        </a:p>
      </dgm:t>
    </dgm:pt>
    <dgm:pt modelId="{FC3BBEBA-11D9-A44A-8997-FB98962B52BE}" type="sibTrans" cxnId="{43306E3D-B229-8A47-8052-2584D7CA0A5C}">
      <dgm:prSet/>
      <dgm:spPr/>
      <dgm:t>
        <a:bodyPr/>
        <a:lstStyle/>
        <a:p>
          <a:endParaRPr lang="en-US"/>
        </a:p>
      </dgm:t>
    </dgm:pt>
    <dgm:pt modelId="{71CD9050-5609-CE43-8C6B-11B84CA95798}">
      <dgm:prSet phldrT="[Text]" custT="1"/>
      <dgm:spPr>
        <a:solidFill>
          <a:srgbClr val="FFFF00"/>
        </a:solidFill>
      </dgm:spPr>
      <dgm:t>
        <a:bodyPr/>
        <a:lstStyle/>
        <a:p>
          <a:r>
            <a:rPr lang="en-US" sz="900" dirty="0">
              <a:solidFill>
                <a:schemeClr val="accent6"/>
              </a:solidFill>
            </a:rPr>
            <a:t>Legal</a:t>
          </a:r>
        </a:p>
      </dgm:t>
    </dgm:pt>
    <dgm:pt modelId="{07834BD4-B47C-0846-86C3-F486F1E772D1}" type="parTrans" cxnId="{7E644826-A7B9-FF45-AB83-FC2DECCEEEB9}">
      <dgm:prSet/>
      <dgm:spPr>
        <a:ln w="38100">
          <a:solidFill>
            <a:srgbClr val="FFFF00"/>
          </a:solidFill>
          <a:headEnd type="stealth" w="lg" len="lg"/>
        </a:ln>
      </dgm:spPr>
      <dgm:t>
        <a:bodyPr/>
        <a:lstStyle/>
        <a:p>
          <a:endParaRPr lang="en-US"/>
        </a:p>
      </dgm:t>
    </dgm:pt>
    <dgm:pt modelId="{532247E7-8FE9-AA4B-86C0-2933B4AA2FE2}" type="sibTrans" cxnId="{7E644826-A7B9-FF45-AB83-FC2DECCEEEB9}">
      <dgm:prSet/>
      <dgm:spPr/>
      <dgm:t>
        <a:bodyPr/>
        <a:lstStyle/>
        <a:p>
          <a:endParaRPr lang="en-US"/>
        </a:p>
      </dgm:t>
    </dgm:pt>
    <dgm:pt modelId="{8EE94479-03DB-AD4A-B212-5BE957996F4F}">
      <dgm:prSet phldrT="[Text]" custT="1"/>
      <dgm:spPr>
        <a:solidFill>
          <a:srgbClr val="FFFF00"/>
        </a:solidFill>
      </dgm:spPr>
      <dgm:t>
        <a:bodyPr/>
        <a:lstStyle/>
        <a:p>
          <a:r>
            <a:rPr lang="en-US" sz="900" dirty="0">
              <a:solidFill>
                <a:schemeClr val="accent6"/>
              </a:solidFill>
            </a:rPr>
            <a:t>Ethical</a:t>
          </a:r>
        </a:p>
      </dgm:t>
    </dgm:pt>
    <dgm:pt modelId="{B9707B09-5376-264B-9C5E-A0C550B99886}" type="parTrans" cxnId="{99542F46-165F-654B-879E-7CFC8233A735}">
      <dgm:prSet/>
      <dgm:spPr>
        <a:ln w="38100">
          <a:solidFill>
            <a:srgbClr val="FFFF00"/>
          </a:solidFill>
          <a:headEnd type="stealth" w="lg" len="lg"/>
        </a:ln>
      </dgm:spPr>
      <dgm:t>
        <a:bodyPr/>
        <a:lstStyle/>
        <a:p>
          <a:endParaRPr lang="en-US"/>
        </a:p>
      </dgm:t>
    </dgm:pt>
    <dgm:pt modelId="{CBB6B3FA-276A-2B42-BCDE-4C7449404331}" type="sibTrans" cxnId="{99542F46-165F-654B-879E-7CFC8233A735}">
      <dgm:prSet/>
      <dgm:spPr/>
      <dgm:t>
        <a:bodyPr/>
        <a:lstStyle/>
        <a:p>
          <a:endParaRPr lang="en-US"/>
        </a:p>
      </dgm:t>
    </dgm:pt>
    <dgm:pt modelId="{2A730ECC-3E95-D44E-BB3B-A9839A336336}">
      <dgm:prSet phldrT="[Text]" custT="1"/>
      <dgm:spPr>
        <a:solidFill>
          <a:srgbClr val="3366FF"/>
        </a:solidFill>
      </dgm:spPr>
      <dgm:t>
        <a:bodyPr/>
        <a:lstStyle/>
        <a:p>
          <a:r>
            <a:rPr lang="en-US" sz="900" dirty="0">
              <a:solidFill>
                <a:schemeClr val="accent6"/>
              </a:solidFill>
            </a:rPr>
            <a:t>Safety</a:t>
          </a:r>
        </a:p>
      </dgm:t>
    </dgm:pt>
    <dgm:pt modelId="{FB07B795-29B1-704C-98D7-D243D74EF2A1}" type="parTrans" cxnId="{6A77F271-49CE-7346-8325-46AB453795CF}">
      <dgm:prSet/>
      <dgm:spPr>
        <a:ln w="38100">
          <a:solidFill>
            <a:srgbClr val="3366FF"/>
          </a:solidFill>
          <a:headEnd type="stealth" w="lg" len="lg"/>
        </a:ln>
      </dgm:spPr>
      <dgm:t>
        <a:bodyPr/>
        <a:lstStyle/>
        <a:p>
          <a:endParaRPr lang="en-US"/>
        </a:p>
      </dgm:t>
    </dgm:pt>
    <dgm:pt modelId="{448DB074-BDAA-DF49-9079-C93EB52874BF}" type="sibTrans" cxnId="{6A77F271-49CE-7346-8325-46AB453795CF}">
      <dgm:prSet/>
      <dgm:spPr/>
      <dgm:t>
        <a:bodyPr/>
        <a:lstStyle/>
        <a:p>
          <a:endParaRPr lang="en-US"/>
        </a:p>
      </dgm:t>
    </dgm:pt>
    <dgm:pt modelId="{4461BCBD-7F5A-374D-9345-17C513C9EECC}">
      <dgm:prSet phldrT="[Text]" custT="1"/>
      <dgm:spPr>
        <a:solidFill>
          <a:srgbClr val="3366FF"/>
        </a:solidFill>
      </dgm:spPr>
      <dgm:t>
        <a:bodyPr/>
        <a:lstStyle/>
        <a:p>
          <a:r>
            <a:rPr lang="en-US" sz="900" dirty="0">
              <a:solidFill>
                <a:schemeClr val="accent6"/>
              </a:solidFill>
            </a:rPr>
            <a:t>Reliability</a:t>
          </a:r>
        </a:p>
      </dgm:t>
    </dgm:pt>
    <dgm:pt modelId="{BE160EAC-7FC4-A54D-A697-B5C5F1A627F5}" type="parTrans" cxnId="{C4A1F60F-1AE4-7943-8510-823B608849E9}">
      <dgm:prSet/>
      <dgm:spPr>
        <a:ln w="38100">
          <a:solidFill>
            <a:srgbClr val="3366FF"/>
          </a:solidFill>
          <a:headEnd type="stealth" w="lg" len="lg"/>
        </a:ln>
      </dgm:spPr>
      <dgm:t>
        <a:bodyPr/>
        <a:lstStyle/>
        <a:p>
          <a:endParaRPr lang="en-US"/>
        </a:p>
      </dgm:t>
    </dgm:pt>
    <dgm:pt modelId="{E9E5114D-7F86-C74E-80A0-A7780E60D3F5}" type="sibTrans" cxnId="{C4A1F60F-1AE4-7943-8510-823B608849E9}">
      <dgm:prSet/>
      <dgm:spPr/>
      <dgm:t>
        <a:bodyPr/>
        <a:lstStyle/>
        <a:p>
          <a:endParaRPr lang="en-US"/>
        </a:p>
      </dgm:t>
    </dgm:pt>
    <dgm:pt modelId="{696C609F-D995-D148-A8EA-9261330AB323}">
      <dgm:prSet phldrT="[Text]" custT="1"/>
      <dgm:spPr>
        <a:solidFill>
          <a:srgbClr val="3366FF"/>
        </a:solidFill>
      </dgm:spPr>
      <dgm:t>
        <a:bodyPr/>
        <a:lstStyle/>
        <a:p>
          <a:r>
            <a:rPr lang="en-US" sz="900" dirty="0">
              <a:solidFill>
                <a:schemeClr val="accent6"/>
              </a:solidFill>
            </a:rPr>
            <a:t>Functionality</a:t>
          </a:r>
        </a:p>
      </dgm:t>
    </dgm:pt>
    <dgm:pt modelId="{3D6B918B-3094-1943-85A9-5DFF273D199B}" type="parTrans" cxnId="{0B5733B5-A702-244E-836E-EFBA607F845C}">
      <dgm:prSet/>
      <dgm:spPr>
        <a:ln w="38100">
          <a:solidFill>
            <a:srgbClr val="3366FF"/>
          </a:solidFill>
          <a:headEnd type="stealth" w="lg" len="lg"/>
        </a:ln>
      </dgm:spPr>
      <dgm:t>
        <a:bodyPr/>
        <a:lstStyle/>
        <a:p>
          <a:endParaRPr lang="en-US"/>
        </a:p>
      </dgm:t>
    </dgm:pt>
    <dgm:pt modelId="{ADA9D54F-E366-1948-A7AD-47E561459040}" type="sibTrans" cxnId="{0B5733B5-A702-244E-836E-EFBA607F845C}">
      <dgm:prSet/>
      <dgm:spPr/>
      <dgm:t>
        <a:bodyPr/>
        <a:lstStyle/>
        <a:p>
          <a:endParaRPr lang="en-US"/>
        </a:p>
      </dgm:t>
    </dgm:pt>
    <dgm:pt modelId="{80A5DB6D-E466-2449-9112-86150A6F909F}">
      <dgm:prSet phldrT="[Text]" custT="1"/>
      <dgm:spPr>
        <a:solidFill>
          <a:schemeClr val="accent2"/>
        </a:solidFill>
      </dgm:spPr>
      <dgm:t>
        <a:bodyPr/>
        <a:lstStyle/>
        <a:p>
          <a:r>
            <a:rPr lang="en-US" sz="900" dirty="0">
              <a:solidFill>
                <a:schemeClr val="accent6"/>
              </a:solidFill>
            </a:rPr>
            <a:t>Evolution</a:t>
          </a:r>
        </a:p>
      </dgm:t>
    </dgm:pt>
    <dgm:pt modelId="{90430E69-9A27-114B-A296-A566C907F65C}" type="parTrans" cxnId="{47C506F6-ADBD-2E4A-A44A-97E13863D739}">
      <dgm:prSet/>
      <dgm:spPr>
        <a:ln w="38100">
          <a:solidFill>
            <a:schemeClr val="accent2"/>
          </a:solidFill>
          <a:headEnd type="stealth" w="lg" len="lg"/>
        </a:ln>
      </dgm:spPr>
      <dgm:t>
        <a:bodyPr/>
        <a:lstStyle/>
        <a:p>
          <a:endParaRPr lang="en-US"/>
        </a:p>
      </dgm:t>
    </dgm:pt>
    <dgm:pt modelId="{CA2427B8-B1E8-EC49-A950-53119DD8039C}" type="sibTrans" cxnId="{47C506F6-ADBD-2E4A-A44A-97E13863D739}">
      <dgm:prSet/>
      <dgm:spPr/>
      <dgm:t>
        <a:bodyPr/>
        <a:lstStyle/>
        <a:p>
          <a:endParaRPr lang="en-US"/>
        </a:p>
      </dgm:t>
    </dgm:pt>
    <dgm:pt modelId="{E6A9AECC-6837-0F40-8B9B-86FE0A928612}">
      <dgm:prSet phldrT="[Text]" custT="1"/>
      <dgm:spPr>
        <a:solidFill>
          <a:schemeClr val="accent2"/>
        </a:solidFill>
      </dgm:spPr>
      <dgm:t>
        <a:bodyPr/>
        <a:lstStyle/>
        <a:p>
          <a:r>
            <a:rPr lang="en-US" sz="900" dirty="0">
              <a:solidFill>
                <a:schemeClr val="accent6"/>
              </a:solidFill>
            </a:rPr>
            <a:t>Deployment</a:t>
          </a:r>
        </a:p>
      </dgm:t>
    </dgm:pt>
    <dgm:pt modelId="{148A2133-E9F8-8D49-80F0-D99F642013CA}" type="parTrans" cxnId="{37A492F8-686B-2F43-9894-C3481A7CB77D}">
      <dgm:prSet/>
      <dgm:spPr>
        <a:ln w="38100">
          <a:solidFill>
            <a:schemeClr val="accent2"/>
          </a:solidFill>
          <a:headEnd type="stealth" w="lg" len="lg"/>
        </a:ln>
      </dgm:spPr>
      <dgm:t>
        <a:bodyPr/>
        <a:lstStyle/>
        <a:p>
          <a:endParaRPr lang="en-US"/>
        </a:p>
      </dgm:t>
    </dgm:pt>
    <dgm:pt modelId="{2DC2EDA8-58A7-4D43-93F2-A536356F83AC}" type="sibTrans" cxnId="{37A492F8-686B-2F43-9894-C3481A7CB77D}">
      <dgm:prSet/>
      <dgm:spPr/>
      <dgm:t>
        <a:bodyPr/>
        <a:lstStyle/>
        <a:p>
          <a:endParaRPr lang="en-US"/>
        </a:p>
      </dgm:t>
    </dgm:pt>
    <dgm:pt modelId="{85A8EC89-8F7C-B345-A0FD-65A4136C8897}">
      <dgm:prSet phldrT="[Text]" custT="1"/>
      <dgm:spPr>
        <a:solidFill>
          <a:schemeClr val="accent2"/>
        </a:solidFill>
      </dgm:spPr>
      <dgm:t>
        <a:bodyPr/>
        <a:lstStyle/>
        <a:p>
          <a:r>
            <a:rPr lang="en-US" sz="900" dirty="0">
              <a:solidFill>
                <a:schemeClr val="accent6"/>
              </a:solidFill>
            </a:rPr>
            <a:t>Development</a:t>
          </a:r>
        </a:p>
      </dgm:t>
    </dgm:pt>
    <dgm:pt modelId="{C7845F5C-5B8F-6644-84D5-D9FA48E3BEBE}" type="parTrans" cxnId="{1F5DE3A0-C383-9449-88A8-167E4CB73889}">
      <dgm:prSet/>
      <dgm:spPr>
        <a:ln w="38100">
          <a:solidFill>
            <a:schemeClr val="accent2"/>
          </a:solidFill>
          <a:headEnd type="stealth" w="lg" len="lg"/>
        </a:ln>
      </dgm:spPr>
      <dgm:t>
        <a:bodyPr/>
        <a:lstStyle/>
        <a:p>
          <a:endParaRPr lang="en-US"/>
        </a:p>
      </dgm:t>
    </dgm:pt>
    <dgm:pt modelId="{F0130BA1-DE67-4840-B095-E15F68DF3431}" type="sibTrans" cxnId="{1F5DE3A0-C383-9449-88A8-167E4CB73889}">
      <dgm:prSet/>
      <dgm:spPr/>
      <dgm:t>
        <a:bodyPr/>
        <a:lstStyle/>
        <a:p>
          <a:endParaRPr lang="en-US"/>
        </a:p>
      </dgm:t>
    </dgm:pt>
    <dgm:pt modelId="{927E48CC-F078-7741-AA25-8C5F14B9FD20}">
      <dgm:prSet phldrT="[Text]" custT="1"/>
      <dgm:spPr>
        <a:solidFill>
          <a:schemeClr val="accent4"/>
        </a:solidFill>
      </dgm:spPr>
      <dgm:t>
        <a:bodyPr/>
        <a:lstStyle/>
        <a:p>
          <a:r>
            <a:rPr lang="en-US" sz="900" dirty="0">
              <a:solidFill>
                <a:schemeClr val="accent6"/>
              </a:solidFill>
            </a:rPr>
            <a:t>Complexity</a:t>
          </a:r>
        </a:p>
      </dgm:t>
    </dgm:pt>
    <dgm:pt modelId="{EC079529-171F-CC4B-95F0-0A1FA3C90C86}" type="parTrans" cxnId="{2C29D259-A5D7-1049-A471-78757200A4EC}">
      <dgm:prSet/>
      <dgm:spPr>
        <a:ln w="38100" cmpd="sng">
          <a:solidFill>
            <a:schemeClr val="accent4"/>
          </a:solidFill>
          <a:headEnd type="stealth" w="lg" len="lg"/>
          <a:tailEnd type="none"/>
        </a:ln>
      </dgm:spPr>
      <dgm:t>
        <a:bodyPr/>
        <a:lstStyle/>
        <a:p>
          <a:endParaRPr lang="en-US"/>
        </a:p>
      </dgm:t>
    </dgm:pt>
    <dgm:pt modelId="{D53D2E98-D50F-EC4B-8408-4C235DC2E5A1}" type="sibTrans" cxnId="{2C29D259-A5D7-1049-A471-78757200A4EC}">
      <dgm:prSet/>
      <dgm:spPr/>
      <dgm:t>
        <a:bodyPr/>
        <a:lstStyle/>
        <a:p>
          <a:endParaRPr lang="en-US"/>
        </a:p>
      </dgm:t>
    </dgm:pt>
    <dgm:pt modelId="{DAC29B5C-23D5-A348-A1C3-710C129E5B83}">
      <dgm:prSet phldrT="[Text]" custT="1"/>
      <dgm:spPr>
        <a:solidFill>
          <a:schemeClr val="accent4"/>
        </a:solidFill>
      </dgm:spPr>
      <dgm:t>
        <a:bodyPr/>
        <a:lstStyle/>
        <a:p>
          <a:r>
            <a:rPr lang="en-US" sz="900" dirty="0">
              <a:solidFill>
                <a:schemeClr val="accent6"/>
              </a:solidFill>
            </a:rPr>
            <a:t>Context</a:t>
          </a:r>
        </a:p>
      </dgm:t>
    </dgm:pt>
    <dgm:pt modelId="{96336B2F-1F5E-0540-B01F-01AC8E5737FD}" type="parTrans" cxnId="{BF70E152-49A9-F548-A863-0BA9E16510CC}">
      <dgm:prSet/>
      <dgm:spPr>
        <a:ln w="38100">
          <a:solidFill>
            <a:schemeClr val="accent4"/>
          </a:solidFill>
          <a:headEnd type="stealth" w="lg" len="lg"/>
        </a:ln>
      </dgm:spPr>
      <dgm:t>
        <a:bodyPr/>
        <a:lstStyle/>
        <a:p>
          <a:endParaRPr lang="en-US"/>
        </a:p>
      </dgm:t>
    </dgm:pt>
    <dgm:pt modelId="{5DAABB69-504E-D443-BC4D-E5CB821347E0}" type="sibTrans" cxnId="{BF70E152-49A9-F548-A863-0BA9E16510CC}">
      <dgm:prSet/>
      <dgm:spPr/>
      <dgm:t>
        <a:bodyPr/>
        <a:lstStyle/>
        <a:p>
          <a:endParaRPr lang="en-US"/>
        </a:p>
      </dgm:t>
    </dgm:pt>
    <dgm:pt modelId="{6F7E4D82-2096-D140-A2D3-0A1A990B2197}">
      <dgm:prSet phldrT="[Text]" custT="1"/>
      <dgm:spPr>
        <a:solidFill>
          <a:schemeClr val="accent3"/>
        </a:solidFill>
      </dgm:spPr>
      <dgm:t>
        <a:bodyPr/>
        <a:lstStyle/>
        <a:p>
          <a:r>
            <a:rPr lang="en-US" sz="900" dirty="0">
              <a:solidFill>
                <a:schemeClr val="accent6"/>
              </a:solidFill>
            </a:rPr>
            <a:t>Mission</a:t>
          </a:r>
        </a:p>
      </dgm:t>
    </dgm:pt>
    <dgm:pt modelId="{46716A01-3D3D-F045-9A2D-DF6A403B9CB9}" type="parTrans" cxnId="{3ABB371B-FD41-AC48-B828-9F5763AD8347}">
      <dgm:prSet/>
      <dgm:spPr>
        <a:ln w="38100">
          <a:solidFill>
            <a:schemeClr val="accent3"/>
          </a:solidFill>
          <a:headEnd type="stealth" w="lg" len="lg"/>
        </a:ln>
      </dgm:spPr>
      <dgm:t>
        <a:bodyPr/>
        <a:lstStyle/>
        <a:p>
          <a:endParaRPr lang="en-US"/>
        </a:p>
      </dgm:t>
    </dgm:pt>
    <dgm:pt modelId="{F89554D1-9853-0E4D-9CF9-AEE6725D0D47}" type="sibTrans" cxnId="{3ABB371B-FD41-AC48-B828-9F5763AD8347}">
      <dgm:prSet/>
      <dgm:spPr/>
      <dgm:t>
        <a:bodyPr/>
        <a:lstStyle/>
        <a:p>
          <a:endParaRPr lang="en-US"/>
        </a:p>
      </dgm:t>
    </dgm:pt>
    <dgm:pt modelId="{F8EEA648-DD41-D04D-A859-97B985B558E4}">
      <dgm:prSet phldrT="[Text]" custT="1"/>
      <dgm:spPr>
        <a:solidFill>
          <a:schemeClr val="accent4"/>
        </a:solidFill>
      </dgm:spPr>
      <dgm:t>
        <a:bodyPr/>
        <a:lstStyle/>
        <a:p>
          <a:r>
            <a:rPr lang="en-US" sz="900" dirty="0">
              <a:solidFill>
                <a:schemeClr val="accent6"/>
              </a:solidFill>
            </a:rPr>
            <a:t>Compatibility</a:t>
          </a:r>
        </a:p>
      </dgm:t>
    </dgm:pt>
    <dgm:pt modelId="{1D576631-B93C-E748-A07F-18859E9B4D72}" type="parTrans" cxnId="{1244546C-0251-FB42-B98D-44A52ECCB13F}">
      <dgm:prSet/>
      <dgm:spPr>
        <a:ln w="38100">
          <a:solidFill>
            <a:schemeClr val="accent4"/>
          </a:solidFill>
          <a:headEnd type="stealth" w="lg" len="lg"/>
        </a:ln>
      </dgm:spPr>
      <dgm:t>
        <a:bodyPr/>
        <a:lstStyle/>
        <a:p>
          <a:endParaRPr lang="en-US"/>
        </a:p>
      </dgm:t>
    </dgm:pt>
    <dgm:pt modelId="{741DCD96-834A-3947-AB3A-E68EA420CFFB}" type="sibTrans" cxnId="{1244546C-0251-FB42-B98D-44A52ECCB13F}">
      <dgm:prSet/>
      <dgm:spPr/>
      <dgm:t>
        <a:bodyPr/>
        <a:lstStyle/>
        <a:p>
          <a:endParaRPr lang="en-US"/>
        </a:p>
      </dgm:t>
    </dgm:pt>
    <dgm:pt modelId="{88B6B1F5-DE0D-8540-A79A-5DF5910C4C01}">
      <dgm:prSet phldrT="[Text]" custT="1"/>
      <dgm:spPr>
        <a:solidFill>
          <a:srgbClr val="3366FF"/>
        </a:solidFill>
      </dgm:spPr>
      <dgm:t>
        <a:bodyPr/>
        <a:lstStyle/>
        <a:p>
          <a:r>
            <a:rPr lang="en-US" sz="900" dirty="0">
              <a:solidFill>
                <a:schemeClr val="accent6"/>
              </a:solidFill>
            </a:rPr>
            <a:t>Performance</a:t>
          </a:r>
        </a:p>
      </dgm:t>
    </dgm:pt>
    <dgm:pt modelId="{7AD71C8F-3C32-9A48-801B-9D03508EA155}" type="parTrans" cxnId="{B674E314-92AC-1F41-934E-AB73C362579C}">
      <dgm:prSet/>
      <dgm:spPr>
        <a:ln w="38100">
          <a:solidFill>
            <a:srgbClr val="3366FF"/>
          </a:solidFill>
          <a:headEnd type="stealth" w="lg" len="lg"/>
        </a:ln>
      </dgm:spPr>
      <dgm:t>
        <a:bodyPr/>
        <a:lstStyle/>
        <a:p>
          <a:endParaRPr lang="en-US"/>
        </a:p>
      </dgm:t>
    </dgm:pt>
    <dgm:pt modelId="{468CBBBA-799B-7A4A-B061-838CF6D987B6}" type="sibTrans" cxnId="{B674E314-92AC-1F41-934E-AB73C362579C}">
      <dgm:prSet/>
      <dgm:spPr/>
      <dgm:t>
        <a:bodyPr/>
        <a:lstStyle/>
        <a:p>
          <a:endParaRPr lang="en-US"/>
        </a:p>
      </dgm:t>
    </dgm:pt>
    <dgm:pt modelId="{88C2EE39-296D-A748-B8E8-CB6D64D3ADD0}">
      <dgm:prSet phldrT="[Text]" custT="1"/>
      <dgm:spPr>
        <a:solidFill>
          <a:srgbClr val="3366FF"/>
        </a:solidFill>
      </dgm:spPr>
      <dgm:t>
        <a:bodyPr/>
        <a:lstStyle/>
        <a:p>
          <a:r>
            <a:rPr lang="en-US" sz="900">
              <a:solidFill>
                <a:schemeClr val="accent6"/>
              </a:solidFill>
            </a:rPr>
            <a:t>Security</a:t>
          </a:r>
          <a:endParaRPr lang="en-US" sz="900" dirty="0">
            <a:solidFill>
              <a:schemeClr val="accent6"/>
            </a:solidFill>
          </a:endParaRPr>
        </a:p>
      </dgm:t>
    </dgm:pt>
    <dgm:pt modelId="{EB11DFF7-0034-F94D-9FD3-F1543CECCDAA}" type="parTrans" cxnId="{65369CD4-7157-FC40-820D-BCB0087E7852}">
      <dgm:prSet/>
      <dgm:spPr>
        <a:ln w="38100">
          <a:solidFill>
            <a:srgbClr val="3366FF"/>
          </a:solidFill>
          <a:headEnd type="stealth" w="lg" len="lg"/>
        </a:ln>
      </dgm:spPr>
      <dgm:t>
        <a:bodyPr/>
        <a:lstStyle/>
        <a:p>
          <a:endParaRPr lang="en-US"/>
        </a:p>
      </dgm:t>
    </dgm:pt>
    <dgm:pt modelId="{C087744A-372E-BF49-B40C-C41A278508CE}" type="sibTrans" cxnId="{65369CD4-7157-FC40-820D-BCB0087E7852}">
      <dgm:prSet/>
      <dgm:spPr/>
      <dgm:t>
        <a:bodyPr/>
        <a:lstStyle/>
        <a:p>
          <a:endParaRPr lang="en-US"/>
        </a:p>
      </dgm:t>
    </dgm:pt>
    <dgm:pt modelId="{C76FA468-7CD0-594A-A2A1-383042C20548}" type="pres">
      <dgm:prSet presAssocID="{B349EEBD-C010-A548-888A-F60353F69488}" presName="cycle" presStyleCnt="0">
        <dgm:presLayoutVars>
          <dgm:chMax val="1"/>
          <dgm:dir/>
          <dgm:animLvl val="ctr"/>
          <dgm:resizeHandles val="exact"/>
        </dgm:presLayoutVars>
      </dgm:prSet>
      <dgm:spPr/>
    </dgm:pt>
    <dgm:pt modelId="{E8F0305E-3DB1-C64E-AF51-897B59A188E7}" type="pres">
      <dgm:prSet presAssocID="{4DFB3FAE-AE93-8B45-BD61-035D9A73F586}" presName="centerShape" presStyleLbl="node0" presStyleIdx="0" presStyleCnt="1" custScaleX="261868" custScaleY="261868"/>
      <dgm:spPr/>
    </dgm:pt>
    <dgm:pt modelId="{ECBDDBD2-182B-9C44-8877-8A23ED6A1425}" type="pres">
      <dgm:prSet presAssocID="{5110A187-8FD3-0447-8BAB-93A0BFBD733C}" presName="Name9" presStyleLbl="parChTrans1D2" presStyleIdx="0" presStyleCnt="16"/>
      <dgm:spPr/>
    </dgm:pt>
    <dgm:pt modelId="{812D34BD-E20C-CD49-B70A-06CAF46A4906}" type="pres">
      <dgm:prSet presAssocID="{5110A187-8FD3-0447-8BAB-93A0BFBD733C}" presName="connTx" presStyleLbl="parChTrans1D2" presStyleIdx="0" presStyleCnt="16"/>
      <dgm:spPr/>
    </dgm:pt>
    <dgm:pt modelId="{3740564B-7CA8-054F-B9FA-E2B7BA6D9956}" type="pres">
      <dgm:prSet presAssocID="{82EF01DB-FC59-AB4B-8D4B-AE84AEBBABA6}" presName="node" presStyleLbl="node1" presStyleIdx="0" presStyleCnt="16" custScaleX="160665" custScaleY="160665">
        <dgm:presLayoutVars>
          <dgm:bulletEnabled val="1"/>
        </dgm:presLayoutVars>
      </dgm:prSet>
      <dgm:spPr/>
    </dgm:pt>
    <dgm:pt modelId="{CA02E748-4882-3246-BBE6-160E5450B882}" type="pres">
      <dgm:prSet presAssocID="{3A391885-AE5F-EE40-BCA7-25A3CEF50F80}" presName="Name9" presStyleLbl="parChTrans1D2" presStyleIdx="1" presStyleCnt="16"/>
      <dgm:spPr/>
    </dgm:pt>
    <dgm:pt modelId="{20BDC220-4347-F640-AC8B-E6C753E155D7}" type="pres">
      <dgm:prSet presAssocID="{3A391885-AE5F-EE40-BCA7-25A3CEF50F80}" presName="connTx" presStyleLbl="parChTrans1D2" presStyleIdx="1" presStyleCnt="16"/>
      <dgm:spPr/>
    </dgm:pt>
    <dgm:pt modelId="{2C8E0390-3DCF-9A46-9981-08433321EDA2}" type="pres">
      <dgm:prSet presAssocID="{56065D2F-6028-484A-8BF6-89B81C600861}" presName="node" presStyleLbl="node1" presStyleIdx="1" presStyleCnt="16" custScaleX="160665" custScaleY="160665">
        <dgm:presLayoutVars>
          <dgm:bulletEnabled val="1"/>
        </dgm:presLayoutVars>
      </dgm:prSet>
      <dgm:spPr/>
    </dgm:pt>
    <dgm:pt modelId="{40E087B7-AD9A-DA43-BDAE-6E4D9315ECB4}" type="pres">
      <dgm:prSet presAssocID="{07834BD4-B47C-0846-86C3-F486F1E772D1}" presName="Name9" presStyleLbl="parChTrans1D2" presStyleIdx="2" presStyleCnt="16"/>
      <dgm:spPr/>
    </dgm:pt>
    <dgm:pt modelId="{B0967024-9B04-1942-A983-84D55A1AF0D3}" type="pres">
      <dgm:prSet presAssocID="{07834BD4-B47C-0846-86C3-F486F1E772D1}" presName="connTx" presStyleLbl="parChTrans1D2" presStyleIdx="2" presStyleCnt="16"/>
      <dgm:spPr/>
    </dgm:pt>
    <dgm:pt modelId="{70AB6AC1-5ECA-044D-9A8F-92D541C119A7}" type="pres">
      <dgm:prSet presAssocID="{71CD9050-5609-CE43-8C6B-11B84CA95798}" presName="node" presStyleLbl="node1" presStyleIdx="2" presStyleCnt="16" custScaleX="160665" custScaleY="160665">
        <dgm:presLayoutVars>
          <dgm:bulletEnabled val="1"/>
        </dgm:presLayoutVars>
      </dgm:prSet>
      <dgm:spPr/>
    </dgm:pt>
    <dgm:pt modelId="{AD2DFFEA-B0B3-C546-8C66-B5F6776D8055}" type="pres">
      <dgm:prSet presAssocID="{B9707B09-5376-264B-9C5E-A0C550B99886}" presName="Name9" presStyleLbl="parChTrans1D2" presStyleIdx="3" presStyleCnt="16"/>
      <dgm:spPr/>
    </dgm:pt>
    <dgm:pt modelId="{1E994D3A-C74F-B140-B9B1-C3DE5A928A5C}" type="pres">
      <dgm:prSet presAssocID="{B9707B09-5376-264B-9C5E-A0C550B99886}" presName="connTx" presStyleLbl="parChTrans1D2" presStyleIdx="3" presStyleCnt="16"/>
      <dgm:spPr/>
    </dgm:pt>
    <dgm:pt modelId="{B6C50E18-E314-3441-9A14-7ECE15940270}" type="pres">
      <dgm:prSet presAssocID="{8EE94479-03DB-AD4A-B212-5BE957996F4F}" presName="node" presStyleLbl="node1" presStyleIdx="3" presStyleCnt="16" custScaleX="160665" custScaleY="160665">
        <dgm:presLayoutVars>
          <dgm:bulletEnabled val="1"/>
        </dgm:presLayoutVars>
      </dgm:prSet>
      <dgm:spPr/>
    </dgm:pt>
    <dgm:pt modelId="{A323E8B9-8B6D-4C4E-8559-EACE17172CA3}" type="pres">
      <dgm:prSet presAssocID="{EB11DFF7-0034-F94D-9FD3-F1543CECCDAA}" presName="Name9" presStyleLbl="parChTrans1D2" presStyleIdx="4" presStyleCnt="16"/>
      <dgm:spPr/>
    </dgm:pt>
    <dgm:pt modelId="{063C0D80-2E48-774E-B93E-FB6710775CC6}" type="pres">
      <dgm:prSet presAssocID="{EB11DFF7-0034-F94D-9FD3-F1543CECCDAA}" presName="connTx" presStyleLbl="parChTrans1D2" presStyleIdx="4" presStyleCnt="16"/>
      <dgm:spPr/>
    </dgm:pt>
    <dgm:pt modelId="{625AF6E8-1418-3449-AD07-045642924FFF}" type="pres">
      <dgm:prSet presAssocID="{88C2EE39-296D-A748-B8E8-CB6D64D3ADD0}" presName="node" presStyleLbl="node1" presStyleIdx="4" presStyleCnt="16" custScaleX="160665" custScaleY="160665">
        <dgm:presLayoutVars>
          <dgm:bulletEnabled val="1"/>
        </dgm:presLayoutVars>
      </dgm:prSet>
      <dgm:spPr/>
    </dgm:pt>
    <dgm:pt modelId="{97663FFA-3777-544D-82F6-3FB5B8E3351F}" type="pres">
      <dgm:prSet presAssocID="{FB07B795-29B1-704C-98D7-D243D74EF2A1}" presName="Name9" presStyleLbl="parChTrans1D2" presStyleIdx="5" presStyleCnt="16"/>
      <dgm:spPr/>
    </dgm:pt>
    <dgm:pt modelId="{A9AFC44D-7EA4-A843-82FC-44A26FC47034}" type="pres">
      <dgm:prSet presAssocID="{FB07B795-29B1-704C-98D7-D243D74EF2A1}" presName="connTx" presStyleLbl="parChTrans1D2" presStyleIdx="5" presStyleCnt="16"/>
      <dgm:spPr/>
    </dgm:pt>
    <dgm:pt modelId="{D02F7E14-631F-5945-A9E5-882FAF8B97D3}" type="pres">
      <dgm:prSet presAssocID="{2A730ECC-3E95-D44E-BB3B-A9839A336336}" presName="node" presStyleLbl="node1" presStyleIdx="5" presStyleCnt="16" custScaleX="160665" custScaleY="160665">
        <dgm:presLayoutVars>
          <dgm:bulletEnabled val="1"/>
        </dgm:presLayoutVars>
      </dgm:prSet>
      <dgm:spPr/>
    </dgm:pt>
    <dgm:pt modelId="{F44A5991-DDEE-6448-BE01-CDAADFBAC6D7}" type="pres">
      <dgm:prSet presAssocID="{BE160EAC-7FC4-A54D-A697-B5C5F1A627F5}" presName="Name9" presStyleLbl="parChTrans1D2" presStyleIdx="6" presStyleCnt="16"/>
      <dgm:spPr/>
    </dgm:pt>
    <dgm:pt modelId="{ACE57448-19FC-1D4F-9583-D9F9FDF1C81F}" type="pres">
      <dgm:prSet presAssocID="{BE160EAC-7FC4-A54D-A697-B5C5F1A627F5}" presName="connTx" presStyleLbl="parChTrans1D2" presStyleIdx="6" presStyleCnt="16"/>
      <dgm:spPr/>
    </dgm:pt>
    <dgm:pt modelId="{A5BE4CF9-B95B-2847-94FD-0EF052C5B706}" type="pres">
      <dgm:prSet presAssocID="{4461BCBD-7F5A-374D-9345-17C513C9EECC}" presName="node" presStyleLbl="node1" presStyleIdx="6" presStyleCnt="16" custScaleX="160665" custScaleY="160665">
        <dgm:presLayoutVars>
          <dgm:bulletEnabled val="1"/>
        </dgm:presLayoutVars>
      </dgm:prSet>
      <dgm:spPr/>
    </dgm:pt>
    <dgm:pt modelId="{28248E1E-B3E0-F14B-B016-0BE20B4479CA}" type="pres">
      <dgm:prSet presAssocID="{7AD71C8F-3C32-9A48-801B-9D03508EA155}" presName="Name9" presStyleLbl="parChTrans1D2" presStyleIdx="7" presStyleCnt="16"/>
      <dgm:spPr/>
    </dgm:pt>
    <dgm:pt modelId="{B17E0993-7B41-524A-9A58-67290F1F3293}" type="pres">
      <dgm:prSet presAssocID="{7AD71C8F-3C32-9A48-801B-9D03508EA155}" presName="connTx" presStyleLbl="parChTrans1D2" presStyleIdx="7" presStyleCnt="16"/>
      <dgm:spPr/>
    </dgm:pt>
    <dgm:pt modelId="{C99DD1AF-EF3B-7741-865C-D93254570E0D}" type="pres">
      <dgm:prSet presAssocID="{88B6B1F5-DE0D-8540-A79A-5DF5910C4C01}" presName="node" presStyleLbl="node1" presStyleIdx="7" presStyleCnt="16" custScaleX="160665" custScaleY="160665">
        <dgm:presLayoutVars>
          <dgm:bulletEnabled val="1"/>
        </dgm:presLayoutVars>
      </dgm:prSet>
      <dgm:spPr/>
    </dgm:pt>
    <dgm:pt modelId="{914F10B5-28DE-1B4E-B175-4D32E81B2F5E}" type="pres">
      <dgm:prSet presAssocID="{3D6B918B-3094-1943-85A9-5DFF273D199B}" presName="Name9" presStyleLbl="parChTrans1D2" presStyleIdx="8" presStyleCnt="16"/>
      <dgm:spPr/>
    </dgm:pt>
    <dgm:pt modelId="{DE66B8E2-F6B2-D747-95A6-A071BECB944E}" type="pres">
      <dgm:prSet presAssocID="{3D6B918B-3094-1943-85A9-5DFF273D199B}" presName="connTx" presStyleLbl="parChTrans1D2" presStyleIdx="8" presStyleCnt="16"/>
      <dgm:spPr/>
    </dgm:pt>
    <dgm:pt modelId="{C3D8A189-7E77-B946-9502-8E497AE1C731}" type="pres">
      <dgm:prSet presAssocID="{696C609F-D995-D148-A8EA-9261330AB323}" presName="node" presStyleLbl="node1" presStyleIdx="8" presStyleCnt="16" custScaleX="160665" custScaleY="160665">
        <dgm:presLayoutVars>
          <dgm:bulletEnabled val="1"/>
        </dgm:presLayoutVars>
      </dgm:prSet>
      <dgm:spPr/>
    </dgm:pt>
    <dgm:pt modelId="{F3FE2525-0289-C242-A4D8-8CFBDA1A5FC9}" type="pres">
      <dgm:prSet presAssocID="{90430E69-9A27-114B-A296-A566C907F65C}" presName="Name9" presStyleLbl="parChTrans1D2" presStyleIdx="9" presStyleCnt="16"/>
      <dgm:spPr/>
    </dgm:pt>
    <dgm:pt modelId="{EB533299-69BA-0845-8F4D-AA4334247054}" type="pres">
      <dgm:prSet presAssocID="{90430E69-9A27-114B-A296-A566C907F65C}" presName="connTx" presStyleLbl="parChTrans1D2" presStyleIdx="9" presStyleCnt="16"/>
      <dgm:spPr/>
    </dgm:pt>
    <dgm:pt modelId="{B01EAE46-552F-0841-A504-8CA86329131C}" type="pres">
      <dgm:prSet presAssocID="{80A5DB6D-E466-2449-9112-86150A6F909F}" presName="node" presStyleLbl="node1" presStyleIdx="9" presStyleCnt="16" custScaleX="160665" custScaleY="160665">
        <dgm:presLayoutVars>
          <dgm:bulletEnabled val="1"/>
        </dgm:presLayoutVars>
      </dgm:prSet>
      <dgm:spPr/>
    </dgm:pt>
    <dgm:pt modelId="{7040709D-2C39-D645-9A68-E700A7AB1532}" type="pres">
      <dgm:prSet presAssocID="{148A2133-E9F8-8D49-80F0-D99F642013CA}" presName="Name9" presStyleLbl="parChTrans1D2" presStyleIdx="10" presStyleCnt="16"/>
      <dgm:spPr/>
    </dgm:pt>
    <dgm:pt modelId="{D4E2B4A8-946E-B743-B411-966A66C43085}" type="pres">
      <dgm:prSet presAssocID="{148A2133-E9F8-8D49-80F0-D99F642013CA}" presName="connTx" presStyleLbl="parChTrans1D2" presStyleIdx="10" presStyleCnt="16"/>
      <dgm:spPr/>
    </dgm:pt>
    <dgm:pt modelId="{515E0A90-8B2D-544C-9065-84AB449D84B7}" type="pres">
      <dgm:prSet presAssocID="{E6A9AECC-6837-0F40-8B9B-86FE0A928612}" presName="node" presStyleLbl="node1" presStyleIdx="10" presStyleCnt="16" custScaleX="160665" custScaleY="160665">
        <dgm:presLayoutVars>
          <dgm:bulletEnabled val="1"/>
        </dgm:presLayoutVars>
      </dgm:prSet>
      <dgm:spPr/>
    </dgm:pt>
    <dgm:pt modelId="{CDA82E8C-4872-9D4F-83A4-4582227E2CE8}" type="pres">
      <dgm:prSet presAssocID="{C7845F5C-5B8F-6644-84D5-D9FA48E3BEBE}" presName="Name9" presStyleLbl="parChTrans1D2" presStyleIdx="11" presStyleCnt="16"/>
      <dgm:spPr/>
    </dgm:pt>
    <dgm:pt modelId="{D28A98F5-4EC6-9C4B-8619-1CBCFEBA95B2}" type="pres">
      <dgm:prSet presAssocID="{C7845F5C-5B8F-6644-84D5-D9FA48E3BEBE}" presName="connTx" presStyleLbl="parChTrans1D2" presStyleIdx="11" presStyleCnt="16"/>
      <dgm:spPr/>
    </dgm:pt>
    <dgm:pt modelId="{2D0B5D98-11A1-4347-840A-645A2062BE91}" type="pres">
      <dgm:prSet presAssocID="{85A8EC89-8F7C-B345-A0FD-65A4136C8897}" presName="node" presStyleLbl="node1" presStyleIdx="11" presStyleCnt="16" custScaleX="160665" custScaleY="160665">
        <dgm:presLayoutVars>
          <dgm:bulletEnabled val="1"/>
        </dgm:presLayoutVars>
      </dgm:prSet>
      <dgm:spPr/>
    </dgm:pt>
    <dgm:pt modelId="{07E426E0-C6BE-4648-87A1-F78C3DB6D47C}" type="pres">
      <dgm:prSet presAssocID="{1D576631-B93C-E748-A07F-18859E9B4D72}" presName="Name9" presStyleLbl="parChTrans1D2" presStyleIdx="12" presStyleCnt="16"/>
      <dgm:spPr/>
    </dgm:pt>
    <dgm:pt modelId="{DD279B74-9189-4149-9599-B21EA9F62DE3}" type="pres">
      <dgm:prSet presAssocID="{1D576631-B93C-E748-A07F-18859E9B4D72}" presName="connTx" presStyleLbl="parChTrans1D2" presStyleIdx="12" presStyleCnt="16"/>
      <dgm:spPr/>
    </dgm:pt>
    <dgm:pt modelId="{B6A9768B-5D30-F34C-8536-D0C701F041AA}" type="pres">
      <dgm:prSet presAssocID="{F8EEA648-DD41-D04D-A859-97B985B558E4}" presName="node" presStyleLbl="node1" presStyleIdx="12" presStyleCnt="16" custScaleX="160665" custScaleY="160665">
        <dgm:presLayoutVars>
          <dgm:bulletEnabled val="1"/>
        </dgm:presLayoutVars>
      </dgm:prSet>
      <dgm:spPr/>
    </dgm:pt>
    <dgm:pt modelId="{C4421F94-2FCC-FB45-BEC7-93B506F8B9F6}" type="pres">
      <dgm:prSet presAssocID="{EC079529-171F-CC4B-95F0-0A1FA3C90C86}" presName="Name9" presStyleLbl="parChTrans1D2" presStyleIdx="13" presStyleCnt="16"/>
      <dgm:spPr/>
    </dgm:pt>
    <dgm:pt modelId="{2DEC4D35-3F51-854E-9A38-72DFCDFFC500}" type="pres">
      <dgm:prSet presAssocID="{EC079529-171F-CC4B-95F0-0A1FA3C90C86}" presName="connTx" presStyleLbl="parChTrans1D2" presStyleIdx="13" presStyleCnt="16"/>
      <dgm:spPr/>
    </dgm:pt>
    <dgm:pt modelId="{4B8C3378-C5B4-7540-9847-F9243870EFF6}" type="pres">
      <dgm:prSet presAssocID="{927E48CC-F078-7741-AA25-8C5F14B9FD20}" presName="node" presStyleLbl="node1" presStyleIdx="13" presStyleCnt="16" custScaleX="160665" custScaleY="160665">
        <dgm:presLayoutVars>
          <dgm:bulletEnabled val="1"/>
        </dgm:presLayoutVars>
      </dgm:prSet>
      <dgm:spPr/>
    </dgm:pt>
    <dgm:pt modelId="{552A2B50-B011-F54C-8E3B-949ABDB0508A}" type="pres">
      <dgm:prSet presAssocID="{96336B2F-1F5E-0540-B01F-01AC8E5737FD}" presName="Name9" presStyleLbl="parChTrans1D2" presStyleIdx="14" presStyleCnt="16"/>
      <dgm:spPr/>
    </dgm:pt>
    <dgm:pt modelId="{259F5274-82C7-574D-95FD-C9853B3C2238}" type="pres">
      <dgm:prSet presAssocID="{96336B2F-1F5E-0540-B01F-01AC8E5737FD}" presName="connTx" presStyleLbl="parChTrans1D2" presStyleIdx="14" presStyleCnt="16"/>
      <dgm:spPr/>
    </dgm:pt>
    <dgm:pt modelId="{F7E8BA99-8F12-324A-AB2C-8782AB140623}" type="pres">
      <dgm:prSet presAssocID="{DAC29B5C-23D5-A348-A1C3-710C129E5B83}" presName="node" presStyleLbl="node1" presStyleIdx="14" presStyleCnt="16" custScaleX="160665" custScaleY="160665">
        <dgm:presLayoutVars>
          <dgm:bulletEnabled val="1"/>
        </dgm:presLayoutVars>
      </dgm:prSet>
      <dgm:spPr/>
    </dgm:pt>
    <dgm:pt modelId="{D1C19863-5814-474D-9F07-D563087EF750}" type="pres">
      <dgm:prSet presAssocID="{46716A01-3D3D-F045-9A2D-DF6A403B9CB9}" presName="Name9" presStyleLbl="parChTrans1D2" presStyleIdx="15" presStyleCnt="16"/>
      <dgm:spPr/>
    </dgm:pt>
    <dgm:pt modelId="{31D55810-5FB8-D74E-88C1-FC39ED69FD63}" type="pres">
      <dgm:prSet presAssocID="{46716A01-3D3D-F045-9A2D-DF6A403B9CB9}" presName="connTx" presStyleLbl="parChTrans1D2" presStyleIdx="15" presStyleCnt="16"/>
      <dgm:spPr/>
    </dgm:pt>
    <dgm:pt modelId="{1306DEB8-17CE-AB41-8652-E254982B7CE8}" type="pres">
      <dgm:prSet presAssocID="{6F7E4D82-2096-D140-A2D3-0A1A990B2197}" presName="node" presStyleLbl="node1" presStyleIdx="15" presStyleCnt="16" custScaleX="160665" custScaleY="160665">
        <dgm:presLayoutVars>
          <dgm:bulletEnabled val="1"/>
        </dgm:presLayoutVars>
      </dgm:prSet>
      <dgm:spPr/>
    </dgm:pt>
  </dgm:ptLst>
  <dgm:cxnLst>
    <dgm:cxn modelId="{9B23FC02-9520-DD4C-BFE1-0253F3C81AAC}" type="presOf" srcId="{1D576631-B93C-E748-A07F-18859E9B4D72}" destId="{DD279B74-9189-4149-9599-B21EA9F62DE3}" srcOrd="1" destOrd="0" presId="urn:microsoft.com/office/officeart/2005/8/layout/radial1"/>
    <dgm:cxn modelId="{6173E50A-56F4-0848-852B-E7475450E4F0}" type="presOf" srcId="{1D576631-B93C-E748-A07F-18859E9B4D72}" destId="{07E426E0-C6BE-4648-87A1-F78C3DB6D47C}" srcOrd="0" destOrd="0" presId="urn:microsoft.com/office/officeart/2005/8/layout/radial1"/>
    <dgm:cxn modelId="{E65C850D-32EC-DF45-A6F9-7AF2441B0075}" type="presOf" srcId="{EC079529-171F-CC4B-95F0-0A1FA3C90C86}" destId="{2DEC4D35-3F51-854E-9A38-72DFCDFFC500}" srcOrd="1" destOrd="0" presId="urn:microsoft.com/office/officeart/2005/8/layout/radial1"/>
    <dgm:cxn modelId="{9DDD1F0F-1381-454E-90B1-C5AA5151E8C9}" type="presOf" srcId="{C7845F5C-5B8F-6644-84D5-D9FA48E3BEBE}" destId="{CDA82E8C-4872-9D4F-83A4-4582227E2CE8}" srcOrd="0" destOrd="0" presId="urn:microsoft.com/office/officeart/2005/8/layout/radial1"/>
    <dgm:cxn modelId="{C4A1F60F-1AE4-7943-8510-823B608849E9}" srcId="{4DFB3FAE-AE93-8B45-BD61-035D9A73F586}" destId="{4461BCBD-7F5A-374D-9345-17C513C9EECC}" srcOrd="6" destOrd="0" parTransId="{BE160EAC-7FC4-A54D-A697-B5C5F1A627F5}" sibTransId="{E9E5114D-7F86-C74E-80A0-A7780E60D3F5}"/>
    <dgm:cxn modelId="{B674E314-92AC-1F41-934E-AB73C362579C}" srcId="{4DFB3FAE-AE93-8B45-BD61-035D9A73F586}" destId="{88B6B1F5-DE0D-8540-A79A-5DF5910C4C01}" srcOrd="7" destOrd="0" parTransId="{7AD71C8F-3C32-9A48-801B-9D03508EA155}" sibTransId="{468CBBBA-799B-7A4A-B061-838CF6D987B6}"/>
    <dgm:cxn modelId="{D6AA4A17-A8E4-D54B-B63F-9EB7F2CBA80D}" type="presOf" srcId="{BE160EAC-7FC4-A54D-A697-B5C5F1A627F5}" destId="{ACE57448-19FC-1D4F-9583-D9F9FDF1C81F}" srcOrd="1" destOrd="0" presId="urn:microsoft.com/office/officeart/2005/8/layout/radial1"/>
    <dgm:cxn modelId="{89E68317-1F0A-0748-BA3E-3507A67632C9}" type="presOf" srcId="{7AD71C8F-3C32-9A48-801B-9D03508EA155}" destId="{B17E0993-7B41-524A-9A58-67290F1F3293}" srcOrd="1" destOrd="0" presId="urn:microsoft.com/office/officeart/2005/8/layout/radial1"/>
    <dgm:cxn modelId="{3ABB371B-FD41-AC48-B828-9F5763AD8347}" srcId="{4DFB3FAE-AE93-8B45-BD61-035D9A73F586}" destId="{6F7E4D82-2096-D140-A2D3-0A1A990B2197}" srcOrd="15" destOrd="0" parTransId="{46716A01-3D3D-F045-9A2D-DF6A403B9CB9}" sibTransId="{F89554D1-9853-0E4D-9CF9-AEE6725D0D47}"/>
    <dgm:cxn modelId="{0076FA1C-8CCE-3241-B524-42A7995A70C4}" type="presOf" srcId="{5110A187-8FD3-0447-8BAB-93A0BFBD733C}" destId="{812D34BD-E20C-CD49-B70A-06CAF46A4906}" srcOrd="1" destOrd="0" presId="urn:microsoft.com/office/officeart/2005/8/layout/radial1"/>
    <dgm:cxn modelId="{7E644826-A7B9-FF45-AB83-FC2DECCEEEB9}" srcId="{4DFB3FAE-AE93-8B45-BD61-035D9A73F586}" destId="{71CD9050-5609-CE43-8C6B-11B84CA95798}" srcOrd="2" destOrd="0" parTransId="{07834BD4-B47C-0846-86C3-F486F1E772D1}" sibTransId="{532247E7-8FE9-AA4B-86C0-2933B4AA2FE2}"/>
    <dgm:cxn modelId="{CBC18229-7371-BC4A-AE63-9AEE95AB5A90}" type="presOf" srcId="{07834BD4-B47C-0846-86C3-F486F1E772D1}" destId="{B0967024-9B04-1942-A983-84D55A1AF0D3}" srcOrd="1" destOrd="0" presId="urn:microsoft.com/office/officeart/2005/8/layout/radial1"/>
    <dgm:cxn modelId="{48C99B32-1E70-314C-9603-92BC4F62CF88}" type="presOf" srcId="{EC079529-171F-CC4B-95F0-0A1FA3C90C86}" destId="{C4421F94-2FCC-FB45-BEC7-93B506F8B9F6}" srcOrd="0" destOrd="0" presId="urn:microsoft.com/office/officeart/2005/8/layout/radial1"/>
    <dgm:cxn modelId="{29F5E635-9289-ED4C-BFA0-1A50E1266D91}" type="presOf" srcId="{7AD71C8F-3C32-9A48-801B-9D03508EA155}" destId="{28248E1E-B3E0-F14B-B016-0BE20B4479CA}" srcOrd="0" destOrd="0" presId="urn:microsoft.com/office/officeart/2005/8/layout/radial1"/>
    <dgm:cxn modelId="{4CC83036-188D-9D40-9860-FCACEAA05E53}" type="presOf" srcId="{88C2EE39-296D-A748-B8E8-CB6D64D3ADD0}" destId="{625AF6E8-1418-3449-AD07-045642924FFF}" srcOrd="0" destOrd="0" presId="urn:microsoft.com/office/officeart/2005/8/layout/radial1"/>
    <dgm:cxn modelId="{43306E3D-B229-8A47-8052-2584D7CA0A5C}" srcId="{4DFB3FAE-AE93-8B45-BD61-035D9A73F586}" destId="{56065D2F-6028-484A-8BF6-89B81C600861}" srcOrd="1" destOrd="0" parTransId="{3A391885-AE5F-EE40-BCA7-25A3CEF50F80}" sibTransId="{FC3BBEBA-11D9-A44A-8997-FB98962B52BE}"/>
    <dgm:cxn modelId="{79D1523E-DF84-8441-92C0-D5E3EACFFE5F}" type="presOf" srcId="{3D6B918B-3094-1943-85A9-5DFF273D199B}" destId="{914F10B5-28DE-1B4E-B175-4D32E81B2F5E}" srcOrd="0" destOrd="0" presId="urn:microsoft.com/office/officeart/2005/8/layout/radial1"/>
    <dgm:cxn modelId="{733EC63E-F7A2-6F45-8D66-D6DE82ADDA01}" type="presOf" srcId="{4DFB3FAE-AE93-8B45-BD61-035D9A73F586}" destId="{E8F0305E-3DB1-C64E-AF51-897B59A188E7}" srcOrd="0" destOrd="0" presId="urn:microsoft.com/office/officeart/2005/8/layout/radial1"/>
    <dgm:cxn modelId="{495E243F-F964-0A44-AA52-06C3F095D05A}" type="presOf" srcId="{3A391885-AE5F-EE40-BCA7-25A3CEF50F80}" destId="{20BDC220-4347-F640-AC8B-E6C753E155D7}" srcOrd="1" destOrd="0" presId="urn:microsoft.com/office/officeart/2005/8/layout/radial1"/>
    <dgm:cxn modelId="{74B42945-CFC5-364B-ACE8-70413352DCFE}" type="presOf" srcId="{96336B2F-1F5E-0540-B01F-01AC8E5737FD}" destId="{552A2B50-B011-F54C-8E3B-949ABDB0508A}" srcOrd="0" destOrd="0" presId="urn:microsoft.com/office/officeart/2005/8/layout/radial1"/>
    <dgm:cxn modelId="{CDD5AF45-D64B-5841-BDA4-BC00854769AE}" type="presOf" srcId="{F8EEA648-DD41-D04D-A859-97B985B558E4}" destId="{B6A9768B-5D30-F34C-8536-D0C701F041AA}" srcOrd="0" destOrd="0" presId="urn:microsoft.com/office/officeart/2005/8/layout/radial1"/>
    <dgm:cxn modelId="{2446DD45-9D80-3248-A9A1-0237E95F5A52}" type="presOf" srcId="{90430E69-9A27-114B-A296-A566C907F65C}" destId="{F3FE2525-0289-C242-A4D8-8CFBDA1A5FC9}" srcOrd="0" destOrd="0" presId="urn:microsoft.com/office/officeart/2005/8/layout/radial1"/>
    <dgm:cxn modelId="{99542F46-165F-654B-879E-7CFC8233A735}" srcId="{4DFB3FAE-AE93-8B45-BD61-035D9A73F586}" destId="{8EE94479-03DB-AD4A-B212-5BE957996F4F}" srcOrd="3" destOrd="0" parTransId="{B9707B09-5376-264B-9C5E-A0C550B99886}" sibTransId="{CBB6B3FA-276A-2B42-BCDE-4C7449404331}"/>
    <dgm:cxn modelId="{162CF746-2AC6-E44F-807E-C91952A60817}" type="presOf" srcId="{FB07B795-29B1-704C-98D7-D243D74EF2A1}" destId="{97663FFA-3777-544D-82F6-3FB5B8E3351F}" srcOrd="0" destOrd="0" presId="urn:microsoft.com/office/officeart/2005/8/layout/radial1"/>
    <dgm:cxn modelId="{C6A43B4B-9118-2042-9E69-C571FBAEBB57}" type="presOf" srcId="{46716A01-3D3D-F045-9A2D-DF6A403B9CB9}" destId="{D1C19863-5814-474D-9F07-D563087EF750}" srcOrd="0" destOrd="0" presId="urn:microsoft.com/office/officeart/2005/8/layout/radial1"/>
    <dgm:cxn modelId="{BF70E152-49A9-F548-A863-0BA9E16510CC}" srcId="{4DFB3FAE-AE93-8B45-BD61-035D9A73F586}" destId="{DAC29B5C-23D5-A348-A1C3-710C129E5B83}" srcOrd="14" destOrd="0" parTransId="{96336B2F-1F5E-0540-B01F-01AC8E5737FD}" sibTransId="{5DAABB69-504E-D443-BC4D-E5CB821347E0}"/>
    <dgm:cxn modelId="{5ACABD55-CD4C-D046-8723-F87498B6FAE8}" type="presOf" srcId="{56065D2F-6028-484A-8BF6-89B81C600861}" destId="{2C8E0390-3DCF-9A46-9981-08433321EDA2}" srcOrd="0" destOrd="0" presId="urn:microsoft.com/office/officeart/2005/8/layout/radial1"/>
    <dgm:cxn modelId="{2C29D259-A5D7-1049-A471-78757200A4EC}" srcId="{4DFB3FAE-AE93-8B45-BD61-035D9A73F586}" destId="{927E48CC-F078-7741-AA25-8C5F14B9FD20}" srcOrd="13" destOrd="0" parTransId="{EC079529-171F-CC4B-95F0-0A1FA3C90C86}" sibTransId="{D53D2E98-D50F-EC4B-8408-4C235DC2E5A1}"/>
    <dgm:cxn modelId="{D304065A-8741-1F42-BAFF-6E1C055A743F}" type="presOf" srcId="{C7845F5C-5B8F-6644-84D5-D9FA48E3BEBE}" destId="{D28A98F5-4EC6-9C4B-8619-1CBCFEBA95B2}" srcOrd="1" destOrd="0" presId="urn:microsoft.com/office/officeart/2005/8/layout/radial1"/>
    <dgm:cxn modelId="{978BEA5E-DC9C-3C4E-BAB6-0156B5BFF864}" type="presOf" srcId="{80A5DB6D-E466-2449-9112-86150A6F909F}" destId="{B01EAE46-552F-0841-A504-8CA86329131C}" srcOrd="0" destOrd="0" presId="urn:microsoft.com/office/officeart/2005/8/layout/radial1"/>
    <dgm:cxn modelId="{1244546C-0251-FB42-B98D-44A52ECCB13F}" srcId="{4DFB3FAE-AE93-8B45-BD61-035D9A73F586}" destId="{F8EEA648-DD41-D04D-A859-97B985B558E4}" srcOrd="12" destOrd="0" parTransId="{1D576631-B93C-E748-A07F-18859E9B4D72}" sibTransId="{741DCD96-834A-3947-AB3A-E68EA420CFFB}"/>
    <dgm:cxn modelId="{97D98970-CF89-3D4F-BC2C-2679B13F7C9E}" type="presOf" srcId="{46716A01-3D3D-F045-9A2D-DF6A403B9CB9}" destId="{31D55810-5FB8-D74E-88C1-FC39ED69FD63}" srcOrd="1" destOrd="0" presId="urn:microsoft.com/office/officeart/2005/8/layout/radial1"/>
    <dgm:cxn modelId="{6A77F271-49CE-7346-8325-46AB453795CF}" srcId="{4DFB3FAE-AE93-8B45-BD61-035D9A73F586}" destId="{2A730ECC-3E95-D44E-BB3B-A9839A336336}" srcOrd="5" destOrd="0" parTransId="{FB07B795-29B1-704C-98D7-D243D74EF2A1}" sibTransId="{448DB074-BDAA-DF49-9079-C93EB52874BF}"/>
    <dgm:cxn modelId="{44538179-8176-A246-BAB5-032B988DBFEF}" type="presOf" srcId="{696C609F-D995-D148-A8EA-9261330AB323}" destId="{C3D8A189-7E77-B946-9502-8E497AE1C731}" srcOrd="0" destOrd="0" presId="urn:microsoft.com/office/officeart/2005/8/layout/radial1"/>
    <dgm:cxn modelId="{C361A37A-DBEB-0742-8248-2E229C2EDA26}" type="presOf" srcId="{5110A187-8FD3-0447-8BAB-93A0BFBD733C}" destId="{ECBDDBD2-182B-9C44-8877-8A23ED6A1425}" srcOrd="0" destOrd="0" presId="urn:microsoft.com/office/officeart/2005/8/layout/radial1"/>
    <dgm:cxn modelId="{FC0DE47F-E3AF-9442-BA56-716EDAE2D9AE}" type="presOf" srcId="{6F7E4D82-2096-D140-A2D3-0A1A990B2197}" destId="{1306DEB8-17CE-AB41-8652-E254982B7CE8}" srcOrd="0" destOrd="0" presId="urn:microsoft.com/office/officeart/2005/8/layout/radial1"/>
    <dgm:cxn modelId="{72F86A81-4199-2B48-8E7B-5EC6E34B3010}" type="presOf" srcId="{FB07B795-29B1-704C-98D7-D243D74EF2A1}" destId="{A9AFC44D-7EA4-A843-82FC-44A26FC47034}" srcOrd="1" destOrd="0" presId="urn:microsoft.com/office/officeart/2005/8/layout/radial1"/>
    <dgm:cxn modelId="{6820AB8B-0CDC-B346-8686-F7A2370C7568}" type="presOf" srcId="{96336B2F-1F5E-0540-B01F-01AC8E5737FD}" destId="{259F5274-82C7-574D-95FD-C9853B3C2238}" srcOrd="1" destOrd="0" presId="urn:microsoft.com/office/officeart/2005/8/layout/radial1"/>
    <dgm:cxn modelId="{A0F4EB8B-CD58-E64A-8FCB-13ACFD27564D}" type="presOf" srcId="{EB11DFF7-0034-F94D-9FD3-F1543CECCDAA}" destId="{063C0D80-2E48-774E-B93E-FB6710775CC6}" srcOrd="1" destOrd="0" presId="urn:microsoft.com/office/officeart/2005/8/layout/radial1"/>
    <dgm:cxn modelId="{D8210F91-C990-144D-AACC-7408364A3AC3}" type="presOf" srcId="{148A2133-E9F8-8D49-80F0-D99F642013CA}" destId="{D4E2B4A8-946E-B743-B411-966A66C43085}" srcOrd="1" destOrd="0" presId="urn:microsoft.com/office/officeart/2005/8/layout/radial1"/>
    <dgm:cxn modelId="{23A0B091-9769-8941-92EC-B070AED0D1E1}" type="presOf" srcId="{71CD9050-5609-CE43-8C6B-11B84CA95798}" destId="{70AB6AC1-5ECA-044D-9A8F-92D541C119A7}" srcOrd="0" destOrd="0" presId="urn:microsoft.com/office/officeart/2005/8/layout/radial1"/>
    <dgm:cxn modelId="{A64B699B-C499-3C43-8EC1-B0FE57B6EC80}" type="presOf" srcId="{BE160EAC-7FC4-A54D-A697-B5C5F1A627F5}" destId="{F44A5991-DDEE-6448-BE01-CDAADFBAC6D7}" srcOrd="0" destOrd="0" presId="urn:microsoft.com/office/officeart/2005/8/layout/radial1"/>
    <dgm:cxn modelId="{2FDBE99D-964F-3448-B810-A73B24B342E8}" type="presOf" srcId="{4461BCBD-7F5A-374D-9345-17C513C9EECC}" destId="{A5BE4CF9-B95B-2847-94FD-0EF052C5B706}" srcOrd="0" destOrd="0" presId="urn:microsoft.com/office/officeart/2005/8/layout/radial1"/>
    <dgm:cxn modelId="{1F5DE3A0-C383-9449-88A8-167E4CB73889}" srcId="{4DFB3FAE-AE93-8B45-BD61-035D9A73F586}" destId="{85A8EC89-8F7C-B345-A0FD-65A4136C8897}" srcOrd="11" destOrd="0" parTransId="{C7845F5C-5B8F-6644-84D5-D9FA48E3BEBE}" sibTransId="{F0130BA1-DE67-4840-B095-E15F68DF3431}"/>
    <dgm:cxn modelId="{E5A866A2-B6DF-9044-B0A1-35508D32A47D}" type="presOf" srcId="{85A8EC89-8F7C-B345-A0FD-65A4136C8897}" destId="{2D0B5D98-11A1-4347-840A-645A2062BE91}" srcOrd="0" destOrd="0" presId="urn:microsoft.com/office/officeart/2005/8/layout/radial1"/>
    <dgm:cxn modelId="{549BFCA6-CE4F-BC41-AD00-962AE0F1465E}" type="presOf" srcId="{927E48CC-F078-7741-AA25-8C5F14B9FD20}" destId="{4B8C3378-C5B4-7540-9847-F9243870EFF6}" srcOrd="0" destOrd="0" presId="urn:microsoft.com/office/officeart/2005/8/layout/radial1"/>
    <dgm:cxn modelId="{01E509AC-65F1-F344-8BC3-F23818B1D030}" type="presOf" srcId="{B9707B09-5376-264B-9C5E-A0C550B99886}" destId="{1E994D3A-C74F-B140-B9B1-C3DE5A928A5C}" srcOrd="1" destOrd="0" presId="urn:microsoft.com/office/officeart/2005/8/layout/radial1"/>
    <dgm:cxn modelId="{7AE437AC-8BCB-8741-9EDB-6AFBD286E07D}" type="presOf" srcId="{3A391885-AE5F-EE40-BCA7-25A3CEF50F80}" destId="{CA02E748-4882-3246-BBE6-160E5450B882}" srcOrd="0" destOrd="0" presId="urn:microsoft.com/office/officeart/2005/8/layout/radial1"/>
    <dgm:cxn modelId="{0B5733B5-A702-244E-836E-EFBA607F845C}" srcId="{4DFB3FAE-AE93-8B45-BD61-035D9A73F586}" destId="{696C609F-D995-D148-A8EA-9261330AB323}" srcOrd="8" destOrd="0" parTransId="{3D6B918B-3094-1943-85A9-5DFF273D199B}" sibTransId="{ADA9D54F-E366-1948-A7AD-47E561459040}"/>
    <dgm:cxn modelId="{B9AC4EB8-8429-8A45-AE23-AE29890CE9F7}" type="presOf" srcId="{82EF01DB-FC59-AB4B-8D4B-AE84AEBBABA6}" destId="{3740564B-7CA8-054F-B9FA-E2B7BA6D9956}" srcOrd="0" destOrd="0" presId="urn:microsoft.com/office/officeart/2005/8/layout/radial1"/>
    <dgm:cxn modelId="{B37DFABC-698B-4244-9EC5-5E937E850EF0}" type="presOf" srcId="{07834BD4-B47C-0846-86C3-F486F1E772D1}" destId="{40E087B7-AD9A-DA43-BDAE-6E4D9315ECB4}" srcOrd="0" destOrd="0" presId="urn:microsoft.com/office/officeart/2005/8/layout/radial1"/>
    <dgm:cxn modelId="{F279A3C0-8AFE-7248-97AB-172D6050B5D6}" srcId="{B349EEBD-C010-A548-888A-F60353F69488}" destId="{4DFB3FAE-AE93-8B45-BD61-035D9A73F586}" srcOrd="0" destOrd="0" parTransId="{58B181BE-8C7E-6A4C-8DF8-8FD2297F777C}" sibTransId="{6617B180-B5BC-BA4E-95D2-36A05F3F1EEC}"/>
    <dgm:cxn modelId="{7BBBD2C6-2522-3C43-A5EA-5F2C2C33EDBD}" type="presOf" srcId="{8EE94479-03DB-AD4A-B212-5BE957996F4F}" destId="{B6C50E18-E314-3441-9A14-7ECE15940270}" srcOrd="0" destOrd="0" presId="urn:microsoft.com/office/officeart/2005/8/layout/radial1"/>
    <dgm:cxn modelId="{D8542EC9-7D2B-704D-96AA-7EA1FB19BF8D}" type="presOf" srcId="{148A2133-E9F8-8D49-80F0-D99F642013CA}" destId="{7040709D-2C39-D645-9A68-E700A7AB1532}" srcOrd="0" destOrd="0" presId="urn:microsoft.com/office/officeart/2005/8/layout/radial1"/>
    <dgm:cxn modelId="{174D0ECC-AAAB-5E48-B14C-A6EAC70AC5A4}" type="presOf" srcId="{3D6B918B-3094-1943-85A9-5DFF273D199B}" destId="{DE66B8E2-F6B2-D747-95A6-A071BECB944E}" srcOrd="1" destOrd="0" presId="urn:microsoft.com/office/officeart/2005/8/layout/radial1"/>
    <dgm:cxn modelId="{E9A3C8CC-5FB1-7340-93BD-CA57AEB50009}" type="presOf" srcId="{DAC29B5C-23D5-A348-A1C3-710C129E5B83}" destId="{F7E8BA99-8F12-324A-AB2C-8782AB140623}" srcOrd="0" destOrd="0" presId="urn:microsoft.com/office/officeart/2005/8/layout/radial1"/>
    <dgm:cxn modelId="{D51372D0-5930-EE40-ACBA-9C8A6490AED9}" srcId="{4DFB3FAE-AE93-8B45-BD61-035D9A73F586}" destId="{82EF01DB-FC59-AB4B-8D4B-AE84AEBBABA6}" srcOrd="0" destOrd="0" parTransId="{5110A187-8FD3-0447-8BAB-93A0BFBD733C}" sibTransId="{36779FC9-D54C-5C43-96F6-AC286734900E}"/>
    <dgm:cxn modelId="{65369CD4-7157-FC40-820D-BCB0087E7852}" srcId="{4DFB3FAE-AE93-8B45-BD61-035D9A73F586}" destId="{88C2EE39-296D-A748-B8E8-CB6D64D3ADD0}" srcOrd="4" destOrd="0" parTransId="{EB11DFF7-0034-F94D-9FD3-F1543CECCDAA}" sibTransId="{C087744A-372E-BF49-B40C-C41A278508CE}"/>
    <dgm:cxn modelId="{C452B6D7-0581-4643-82C5-EC79900CAC61}" type="presOf" srcId="{2A730ECC-3E95-D44E-BB3B-A9839A336336}" destId="{D02F7E14-631F-5945-A9E5-882FAF8B97D3}" srcOrd="0" destOrd="0" presId="urn:microsoft.com/office/officeart/2005/8/layout/radial1"/>
    <dgm:cxn modelId="{2169AFDC-8A40-DE42-8DC5-4FA5B9438C02}" type="presOf" srcId="{B349EEBD-C010-A548-888A-F60353F69488}" destId="{C76FA468-7CD0-594A-A2A1-383042C20548}" srcOrd="0" destOrd="0" presId="urn:microsoft.com/office/officeart/2005/8/layout/radial1"/>
    <dgm:cxn modelId="{DD8B3CDF-4138-9645-AAAC-07CD373827DF}" type="presOf" srcId="{EB11DFF7-0034-F94D-9FD3-F1543CECCDAA}" destId="{A323E8B9-8B6D-4C4E-8559-EACE17172CA3}" srcOrd="0" destOrd="0" presId="urn:microsoft.com/office/officeart/2005/8/layout/radial1"/>
    <dgm:cxn modelId="{8A2475DF-37F6-9149-B191-DF9E99A6CAB3}" type="presOf" srcId="{B9707B09-5376-264B-9C5E-A0C550B99886}" destId="{AD2DFFEA-B0B3-C546-8C66-B5F6776D8055}" srcOrd="0" destOrd="0" presId="urn:microsoft.com/office/officeart/2005/8/layout/radial1"/>
    <dgm:cxn modelId="{2C2623F3-B023-3640-A56E-DF14873F81C7}" type="presOf" srcId="{90430E69-9A27-114B-A296-A566C907F65C}" destId="{EB533299-69BA-0845-8F4D-AA4334247054}" srcOrd="1" destOrd="0" presId="urn:microsoft.com/office/officeart/2005/8/layout/radial1"/>
    <dgm:cxn modelId="{47C506F6-ADBD-2E4A-A44A-97E13863D739}" srcId="{4DFB3FAE-AE93-8B45-BD61-035D9A73F586}" destId="{80A5DB6D-E466-2449-9112-86150A6F909F}" srcOrd="9" destOrd="0" parTransId="{90430E69-9A27-114B-A296-A566C907F65C}" sibTransId="{CA2427B8-B1E8-EC49-A950-53119DD8039C}"/>
    <dgm:cxn modelId="{37A492F8-686B-2F43-9894-C3481A7CB77D}" srcId="{4DFB3FAE-AE93-8B45-BD61-035D9A73F586}" destId="{E6A9AECC-6837-0F40-8B9B-86FE0A928612}" srcOrd="10" destOrd="0" parTransId="{148A2133-E9F8-8D49-80F0-D99F642013CA}" sibTransId="{2DC2EDA8-58A7-4D43-93F2-A536356F83AC}"/>
    <dgm:cxn modelId="{4502A9F9-862E-D74F-823C-1D5C8A0E9D63}" type="presOf" srcId="{E6A9AECC-6837-0F40-8B9B-86FE0A928612}" destId="{515E0A90-8B2D-544C-9065-84AB449D84B7}" srcOrd="0" destOrd="0" presId="urn:microsoft.com/office/officeart/2005/8/layout/radial1"/>
    <dgm:cxn modelId="{C8D7B7FB-EF08-074D-854B-DC4D90D14307}" type="presOf" srcId="{88B6B1F5-DE0D-8540-A79A-5DF5910C4C01}" destId="{C99DD1AF-EF3B-7741-865C-D93254570E0D}" srcOrd="0" destOrd="0" presId="urn:microsoft.com/office/officeart/2005/8/layout/radial1"/>
    <dgm:cxn modelId="{9EFAEE4B-49D0-D141-989D-3CA01FFC9FAC}" type="presParOf" srcId="{C76FA468-7CD0-594A-A2A1-383042C20548}" destId="{E8F0305E-3DB1-C64E-AF51-897B59A188E7}" srcOrd="0" destOrd="0" presId="urn:microsoft.com/office/officeart/2005/8/layout/radial1"/>
    <dgm:cxn modelId="{3CA65444-4D87-7A43-BC8F-EA2DB49C2AF6}" type="presParOf" srcId="{C76FA468-7CD0-594A-A2A1-383042C20548}" destId="{ECBDDBD2-182B-9C44-8877-8A23ED6A1425}" srcOrd="1" destOrd="0" presId="urn:microsoft.com/office/officeart/2005/8/layout/radial1"/>
    <dgm:cxn modelId="{856F5BFC-B7EA-E842-9B70-E9C4F52264C5}" type="presParOf" srcId="{ECBDDBD2-182B-9C44-8877-8A23ED6A1425}" destId="{812D34BD-E20C-CD49-B70A-06CAF46A4906}" srcOrd="0" destOrd="0" presId="urn:microsoft.com/office/officeart/2005/8/layout/radial1"/>
    <dgm:cxn modelId="{E3838E88-5D68-7E4F-8849-871F32713CD2}" type="presParOf" srcId="{C76FA468-7CD0-594A-A2A1-383042C20548}" destId="{3740564B-7CA8-054F-B9FA-E2B7BA6D9956}" srcOrd="2" destOrd="0" presId="urn:microsoft.com/office/officeart/2005/8/layout/radial1"/>
    <dgm:cxn modelId="{4F797403-5299-8B45-A0FA-5314A3E0DBB6}" type="presParOf" srcId="{C76FA468-7CD0-594A-A2A1-383042C20548}" destId="{CA02E748-4882-3246-BBE6-160E5450B882}" srcOrd="3" destOrd="0" presId="urn:microsoft.com/office/officeart/2005/8/layout/radial1"/>
    <dgm:cxn modelId="{249F8E2C-5E7C-034C-9FA3-84C1EB9828CD}" type="presParOf" srcId="{CA02E748-4882-3246-BBE6-160E5450B882}" destId="{20BDC220-4347-F640-AC8B-E6C753E155D7}" srcOrd="0" destOrd="0" presId="urn:microsoft.com/office/officeart/2005/8/layout/radial1"/>
    <dgm:cxn modelId="{8E2AC99D-56B5-5B45-9E8F-6960C9B13E42}" type="presParOf" srcId="{C76FA468-7CD0-594A-A2A1-383042C20548}" destId="{2C8E0390-3DCF-9A46-9981-08433321EDA2}" srcOrd="4" destOrd="0" presId="urn:microsoft.com/office/officeart/2005/8/layout/radial1"/>
    <dgm:cxn modelId="{1B8F344A-8631-CD4D-B452-0D21918CF908}" type="presParOf" srcId="{C76FA468-7CD0-594A-A2A1-383042C20548}" destId="{40E087B7-AD9A-DA43-BDAE-6E4D9315ECB4}" srcOrd="5" destOrd="0" presId="urn:microsoft.com/office/officeart/2005/8/layout/radial1"/>
    <dgm:cxn modelId="{EACBB043-54B2-2940-98FA-B3459E7FBF25}" type="presParOf" srcId="{40E087B7-AD9A-DA43-BDAE-6E4D9315ECB4}" destId="{B0967024-9B04-1942-A983-84D55A1AF0D3}" srcOrd="0" destOrd="0" presId="urn:microsoft.com/office/officeart/2005/8/layout/radial1"/>
    <dgm:cxn modelId="{19C07FFC-5C6C-F547-84DD-061A2EF88F5E}" type="presParOf" srcId="{C76FA468-7CD0-594A-A2A1-383042C20548}" destId="{70AB6AC1-5ECA-044D-9A8F-92D541C119A7}" srcOrd="6" destOrd="0" presId="urn:microsoft.com/office/officeart/2005/8/layout/radial1"/>
    <dgm:cxn modelId="{E363ACF0-782B-F145-B5D9-9DA47D2795F0}" type="presParOf" srcId="{C76FA468-7CD0-594A-A2A1-383042C20548}" destId="{AD2DFFEA-B0B3-C546-8C66-B5F6776D8055}" srcOrd="7" destOrd="0" presId="urn:microsoft.com/office/officeart/2005/8/layout/radial1"/>
    <dgm:cxn modelId="{1BA879F9-D8E9-134C-B575-1EE63D36216D}" type="presParOf" srcId="{AD2DFFEA-B0B3-C546-8C66-B5F6776D8055}" destId="{1E994D3A-C74F-B140-B9B1-C3DE5A928A5C}" srcOrd="0" destOrd="0" presId="urn:microsoft.com/office/officeart/2005/8/layout/radial1"/>
    <dgm:cxn modelId="{40E1BBD0-91C9-0648-8D0C-BDC080EB9B4B}" type="presParOf" srcId="{C76FA468-7CD0-594A-A2A1-383042C20548}" destId="{B6C50E18-E314-3441-9A14-7ECE15940270}" srcOrd="8" destOrd="0" presId="urn:microsoft.com/office/officeart/2005/8/layout/radial1"/>
    <dgm:cxn modelId="{E942B3EC-0430-8540-BD52-E558A13A0D83}" type="presParOf" srcId="{C76FA468-7CD0-594A-A2A1-383042C20548}" destId="{A323E8B9-8B6D-4C4E-8559-EACE17172CA3}" srcOrd="9" destOrd="0" presId="urn:microsoft.com/office/officeart/2005/8/layout/radial1"/>
    <dgm:cxn modelId="{A6824E8E-122C-154E-9EC1-864D45512018}" type="presParOf" srcId="{A323E8B9-8B6D-4C4E-8559-EACE17172CA3}" destId="{063C0D80-2E48-774E-B93E-FB6710775CC6}" srcOrd="0" destOrd="0" presId="urn:microsoft.com/office/officeart/2005/8/layout/radial1"/>
    <dgm:cxn modelId="{47B4A20B-6DEF-514A-B747-9112E88B702D}" type="presParOf" srcId="{C76FA468-7CD0-594A-A2A1-383042C20548}" destId="{625AF6E8-1418-3449-AD07-045642924FFF}" srcOrd="10" destOrd="0" presId="urn:microsoft.com/office/officeart/2005/8/layout/radial1"/>
    <dgm:cxn modelId="{0D4948E7-5ADA-EA41-A5A7-CD9BF4718BE0}" type="presParOf" srcId="{C76FA468-7CD0-594A-A2A1-383042C20548}" destId="{97663FFA-3777-544D-82F6-3FB5B8E3351F}" srcOrd="11" destOrd="0" presId="urn:microsoft.com/office/officeart/2005/8/layout/radial1"/>
    <dgm:cxn modelId="{A0D16104-6B1D-024F-898A-D1D9EA48A783}" type="presParOf" srcId="{97663FFA-3777-544D-82F6-3FB5B8E3351F}" destId="{A9AFC44D-7EA4-A843-82FC-44A26FC47034}" srcOrd="0" destOrd="0" presId="urn:microsoft.com/office/officeart/2005/8/layout/radial1"/>
    <dgm:cxn modelId="{0BF5B92E-E6E4-AA4E-8694-1814B92A3DC0}" type="presParOf" srcId="{C76FA468-7CD0-594A-A2A1-383042C20548}" destId="{D02F7E14-631F-5945-A9E5-882FAF8B97D3}" srcOrd="12" destOrd="0" presId="urn:microsoft.com/office/officeart/2005/8/layout/radial1"/>
    <dgm:cxn modelId="{6D772500-AE96-B145-84F3-F3AAAFC99151}" type="presParOf" srcId="{C76FA468-7CD0-594A-A2A1-383042C20548}" destId="{F44A5991-DDEE-6448-BE01-CDAADFBAC6D7}" srcOrd="13" destOrd="0" presId="urn:microsoft.com/office/officeart/2005/8/layout/radial1"/>
    <dgm:cxn modelId="{998B7550-43D5-7C40-BFB8-73D05BFC6B24}" type="presParOf" srcId="{F44A5991-DDEE-6448-BE01-CDAADFBAC6D7}" destId="{ACE57448-19FC-1D4F-9583-D9F9FDF1C81F}" srcOrd="0" destOrd="0" presId="urn:microsoft.com/office/officeart/2005/8/layout/radial1"/>
    <dgm:cxn modelId="{098DAD5A-2D24-2541-BD33-53A42B916487}" type="presParOf" srcId="{C76FA468-7CD0-594A-A2A1-383042C20548}" destId="{A5BE4CF9-B95B-2847-94FD-0EF052C5B706}" srcOrd="14" destOrd="0" presId="urn:microsoft.com/office/officeart/2005/8/layout/radial1"/>
    <dgm:cxn modelId="{3AF89A83-64A7-3349-975F-A851971E6D04}" type="presParOf" srcId="{C76FA468-7CD0-594A-A2A1-383042C20548}" destId="{28248E1E-B3E0-F14B-B016-0BE20B4479CA}" srcOrd="15" destOrd="0" presId="urn:microsoft.com/office/officeart/2005/8/layout/radial1"/>
    <dgm:cxn modelId="{C6975830-C9CB-F745-A450-D253D2B58233}" type="presParOf" srcId="{28248E1E-B3E0-F14B-B016-0BE20B4479CA}" destId="{B17E0993-7B41-524A-9A58-67290F1F3293}" srcOrd="0" destOrd="0" presId="urn:microsoft.com/office/officeart/2005/8/layout/radial1"/>
    <dgm:cxn modelId="{6AD76088-C375-E842-9E10-2867F0141072}" type="presParOf" srcId="{C76FA468-7CD0-594A-A2A1-383042C20548}" destId="{C99DD1AF-EF3B-7741-865C-D93254570E0D}" srcOrd="16" destOrd="0" presId="urn:microsoft.com/office/officeart/2005/8/layout/radial1"/>
    <dgm:cxn modelId="{569A68D8-16D3-184B-A1F8-09B83DD624E2}" type="presParOf" srcId="{C76FA468-7CD0-594A-A2A1-383042C20548}" destId="{914F10B5-28DE-1B4E-B175-4D32E81B2F5E}" srcOrd="17" destOrd="0" presId="urn:microsoft.com/office/officeart/2005/8/layout/radial1"/>
    <dgm:cxn modelId="{3CD495FD-B7F1-5F49-8E18-EE6CC508D8DB}" type="presParOf" srcId="{914F10B5-28DE-1B4E-B175-4D32E81B2F5E}" destId="{DE66B8E2-F6B2-D747-95A6-A071BECB944E}" srcOrd="0" destOrd="0" presId="urn:microsoft.com/office/officeart/2005/8/layout/radial1"/>
    <dgm:cxn modelId="{B21B222E-81ED-4446-B974-DAFBFFC31324}" type="presParOf" srcId="{C76FA468-7CD0-594A-A2A1-383042C20548}" destId="{C3D8A189-7E77-B946-9502-8E497AE1C731}" srcOrd="18" destOrd="0" presId="urn:microsoft.com/office/officeart/2005/8/layout/radial1"/>
    <dgm:cxn modelId="{4778AE96-4AF7-5F49-A67C-8BA5BAE1DB82}" type="presParOf" srcId="{C76FA468-7CD0-594A-A2A1-383042C20548}" destId="{F3FE2525-0289-C242-A4D8-8CFBDA1A5FC9}" srcOrd="19" destOrd="0" presId="urn:microsoft.com/office/officeart/2005/8/layout/radial1"/>
    <dgm:cxn modelId="{B511B8E2-50A3-814E-B072-1D3BD6D5A8DA}" type="presParOf" srcId="{F3FE2525-0289-C242-A4D8-8CFBDA1A5FC9}" destId="{EB533299-69BA-0845-8F4D-AA4334247054}" srcOrd="0" destOrd="0" presId="urn:microsoft.com/office/officeart/2005/8/layout/radial1"/>
    <dgm:cxn modelId="{5F99240A-6E11-CF40-A193-BC1CF2152A6E}" type="presParOf" srcId="{C76FA468-7CD0-594A-A2A1-383042C20548}" destId="{B01EAE46-552F-0841-A504-8CA86329131C}" srcOrd="20" destOrd="0" presId="urn:microsoft.com/office/officeart/2005/8/layout/radial1"/>
    <dgm:cxn modelId="{EDAE776C-E1F9-F940-9527-65D8CC8CFC10}" type="presParOf" srcId="{C76FA468-7CD0-594A-A2A1-383042C20548}" destId="{7040709D-2C39-D645-9A68-E700A7AB1532}" srcOrd="21" destOrd="0" presId="urn:microsoft.com/office/officeart/2005/8/layout/radial1"/>
    <dgm:cxn modelId="{032EE5DC-1620-484E-97AF-060E021A114C}" type="presParOf" srcId="{7040709D-2C39-D645-9A68-E700A7AB1532}" destId="{D4E2B4A8-946E-B743-B411-966A66C43085}" srcOrd="0" destOrd="0" presId="urn:microsoft.com/office/officeart/2005/8/layout/radial1"/>
    <dgm:cxn modelId="{A7A49570-9CD1-E84E-8B5A-45B79F2EA79A}" type="presParOf" srcId="{C76FA468-7CD0-594A-A2A1-383042C20548}" destId="{515E0A90-8B2D-544C-9065-84AB449D84B7}" srcOrd="22" destOrd="0" presId="urn:microsoft.com/office/officeart/2005/8/layout/radial1"/>
    <dgm:cxn modelId="{02923BB5-78B3-794A-A3D5-BEE60024500A}" type="presParOf" srcId="{C76FA468-7CD0-594A-A2A1-383042C20548}" destId="{CDA82E8C-4872-9D4F-83A4-4582227E2CE8}" srcOrd="23" destOrd="0" presId="urn:microsoft.com/office/officeart/2005/8/layout/radial1"/>
    <dgm:cxn modelId="{81177866-6795-EE46-BF82-DF0F53F16B78}" type="presParOf" srcId="{CDA82E8C-4872-9D4F-83A4-4582227E2CE8}" destId="{D28A98F5-4EC6-9C4B-8619-1CBCFEBA95B2}" srcOrd="0" destOrd="0" presId="urn:microsoft.com/office/officeart/2005/8/layout/radial1"/>
    <dgm:cxn modelId="{0C25F85C-6011-E64B-A5C7-A121D18761F6}" type="presParOf" srcId="{C76FA468-7CD0-594A-A2A1-383042C20548}" destId="{2D0B5D98-11A1-4347-840A-645A2062BE91}" srcOrd="24" destOrd="0" presId="urn:microsoft.com/office/officeart/2005/8/layout/radial1"/>
    <dgm:cxn modelId="{E0059DA6-0442-4141-A9E2-2969C5FE618E}" type="presParOf" srcId="{C76FA468-7CD0-594A-A2A1-383042C20548}" destId="{07E426E0-C6BE-4648-87A1-F78C3DB6D47C}" srcOrd="25" destOrd="0" presId="urn:microsoft.com/office/officeart/2005/8/layout/radial1"/>
    <dgm:cxn modelId="{229E8BC8-F141-9B49-AAAD-08F13028273E}" type="presParOf" srcId="{07E426E0-C6BE-4648-87A1-F78C3DB6D47C}" destId="{DD279B74-9189-4149-9599-B21EA9F62DE3}" srcOrd="0" destOrd="0" presId="urn:microsoft.com/office/officeart/2005/8/layout/radial1"/>
    <dgm:cxn modelId="{148D6030-DF0C-DE48-983C-9CD55B5F0F41}" type="presParOf" srcId="{C76FA468-7CD0-594A-A2A1-383042C20548}" destId="{B6A9768B-5D30-F34C-8536-D0C701F041AA}" srcOrd="26" destOrd="0" presId="urn:microsoft.com/office/officeart/2005/8/layout/radial1"/>
    <dgm:cxn modelId="{C30F68F2-5392-DE4F-BAF5-93D485D0F016}" type="presParOf" srcId="{C76FA468-7CD0-594A-A2A1-383042C20548}" destId="{C4421F94-2FCC-FB45-BEC7-93B506F8B9F6}" srcOrd="27" destOrd="0" presId="urn:microsoft.com/office/officeart/2005/8/layout/radial1"/>
    <dgm:cxn modelId="{59F41952-EE51-074D-9485-CD4AD0245260}" type="presParOf" srcId="{C4421F94-2FCC-FB45-BEC7-93B506F8B9F6}" destId="{2DEC4D35-3F51-854E-9A38-72DFCDFFC500}" srcOrd="0" destOrd="0" presId="urn:microsoft.com/office/officeart/2005/8/layout/radial1"/>
    <dgm:cxn modelId="{E5ABFB79-32AA-7345-A235-056EF417BA75}" type="presParOf" srcId="{C76FA468-7CD0-594A-A2A1-383042C20548}" destId="{4B8C3378-C5B4-7540-9847-F9243870EFF6}" srcOrd="28" destOrd="0" presId="urn:microsoft.com/office/officeart/2005/8/layout/radial1"/>
    <dgm:cxn modelId="{DDD72706-6762-BA43-A724-9FA8AD83D922}" type="presParOf" srcId="{C76FA468-7CD0-594A-A2A1-383042C20548}" destId="{552A2B50-B011-F54C-8E3B-949ABDB0508A}" srcOrd="29" destOrd="0" presId="urn:microsoft.com/office/officeart/2005/8/layout/radial1"/>
    <dgm:cxn modelId="{296A785A-453F-4C4E-8844-117EEA793AB5}" type="presParOf" srcId="{552A2B50-B011-F54C-8E3B-949ABDB0508A}" destId="{259F5274-82C7-574D-95FD-C9853B3C2238}" srcOrd="0" destOrd="0" presId="urn:microsoft.com/office/officeart/2005/8/layout/radial1"/>
    <dgm:cxn modelId="{2563CA3B-AD69-464B-AF06-ECCE24EEB5C3}" type="presParOf" srcId="{C76FA468-7CD0-594A-A2A1-383042C20548}" destId="{F7E8BA99-8F12-324A-AB2C-8782AB140623}" srcOrd="30" destOrd="0" presId="urn:microsoft.com/office/officeart/2005/8/layout/radial1"/>
    <dgm:cxn modelId="{001B4DCC-0AA9-1640-BB3D-493BB2D2DAA6}" type="presParOf" srcId="{C76FA468-7CD0-594A-A2A1-383042C20548}" destId="{D1C19863-5814-474D-9F07-D563087EF750}" srcOrd="31" destOrd="0" presId="urn:microsoft.com/office/officeart/2005/8/layout/radial1"/>
    <dgm:cxn modelId="{CB2D001A-750E-8D42-9EBC-A0C1CECE16D6}" type="presParOf" srcId="{D1C19863-5814-474D-9F07-D563087EF750}" destId="{31D55810-5FB8-D74E-88C1-FC39ED69FD63}" srcOrd="0" destOrd="0" presId="urn:microsoft.com/office/officeart/2005/8/layout/radial1"/>
    <dgm:cxn modelId="{7A676B17-378F-6D44-BCE4-C2821DE01C42}" type="presParOf" srcId="{C76FA468-7CD0-594A-A2A1-383042C20548}" destId="{1306DEB8-17CE-AB41-8652-E254982B7CE8}" srcOrd="3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9F2D8F-C78F-BD44-85AD-3BCD86C5F662}" type="doc">
      <dgm:prSet loTypeId="urn:microsoft.com/office/officeart/2005/8/layout/hChevron3" loCatId="" qsTypeId="urn:microsoft.com/office/officeart/2005/8/quickstyle/simple4" qsCatId="simple" csTypeId="urn:microsoft.com/office/officeart/2005/8/colors/accent1_2" csCatId="accent1" phldr="1"/>
      <dgm:spPr/>
      <dgm:t>
        <a:bodyPr/>
        <a:lstStyle/>
        <a:p>
          <a:endParaRPr lang="en-US"/>
        </a:p>
      </dgm:t>
    </dgm:pt>
    <dgm:pt modelId="{B48F816F-BD43-D544-BB05-A18D0EE8CB51}">
      <dgm:prSet phldrT="[Text]"/>
      <dgm:spPr/>
      <dgm:t>
        <a:bodyPr/>
        <a:lstStyle/>
        <a:p>
          <a:r>
            <a:rPr lang="en-US" dirty="0"/>
            <a:t>Physics</a:t>
          </a:r>
        </a:p>
      </dgm:t>
    </dgm:pt>
    <dgm:pt modelId="{D78F09A6-6FE2-F147-829B-C79FDA75080E}" type="parTrans" cxnId="{E24C9DDF-459E-7948-9679-FFCFC3DC97CE}">
      <dgm:prSet/>
      <dgm:spPr/>
      <dgm:t>
        <a:bodyPr/>
        <a:lstStyle/>
        <a:p>
          <a:endParaRPr lang="en-US"/>
        </a:p>
      </dgm:t>
    </dgm:pt>
    <dgm:pt modelId="{7DD53D81-D48F-044E-8C85-EB54E0F3F0D0}" type="sibTrans" cxnId="{E24C9DDF-459E-7948-9679-FFCFC3DC97CE}">
      <dgm:prSet/>
      <dgm:spPr/>
      <dgm:t>
        <a:bodyPr/>
        <a:lstStyle/>
        <a:p>
          <a:endParaRPr lang="en-US"/>
        </a:p>
      </dgm:t>
    </dgm:pt>
    <dgm:pt modelId="{2698BD43-C31F-5140-9D13-F3BD47AA7030}">
      <dgm:prSet phldrT="[Text]"/>
      <dgm:spPr/>
      <dgm:t>
        <a:bodyPr/>
        <a:lstStyle/>
        <a:p>
          <a:r>
            <a:rPr lang="en-US" dirty="0"/>
            <a:t>Algorithm</a:t>
          </a:r>
        </a:p>
      </dgm:t>
    </dgm:pt>
    <dgm:pt modelId="{206343CE-5991-0649-A946-6DDAAE287297}" type="parTrans" cxnId="{C6E321AA-DDD6-7043-8EFA-3EB46A99A8D1}">
      <dgm:prSet/>
      <dgm:spPr/>
      <dgm:t>
        <a:bodyPr/>
        <a:lstStyle/>
        <a:p>
          <a:endParaRPr lang="en-US"/>
        </a:p>
      </dgm:t>
    </dgm:pt>
    <dgm:pt modelId="{370DBE89-E951-674F-8451-FDC6DC9E6BB4}" type="sibTrans" cxnId="{C6E321AA-DDD6-7043-8EFA-3EB46A99A8D1}">
      <dgm:prSet/>
      <dgm:spPr/>
      <dgm:t>
        <a:bodyPr/>
        <a:lstStyle/>
        <a:p>
          <a:endParaRPr lang="en-US"/>
        </a:p>
      </dgm:t>
    </dgm:pt>
    <dgm:pt modelId="{59A10C9F-3579-354C-AF3F-CAA0FFC5C169}">
      <dgm:prSet phldrT="[Text]"/>
      <dgm:spPr/>
      <dgm:t>
        <a:bodyPr/>
        <a:lstStyle/>
        <a:p>
          <a:r>
            <a:rPr lang="en-US" dirty="0"/>
            <a:t>Architecture</a:t>
          </a:r>
        </a:p>
      </dgm:t>
    </dgm:pt>
    <dgm:pt modelId="{CA625F33-9BC9-C343-8A8F-A74B00017593}" type="parTrans" cxnId="{964EEA84-9791-784E-8072-851C72D71D92}">
      <dgm:prSet/>
      <dgm:spPr/>
      <dgm:t>
        <a:bodyPr/>
        <a:lstStyle/>
        <a:p>
          <a:endParaRPr lang="en-US"/>
        </a:p>
      </dgm:t>
    </dgm:pt>
    <dgm:pt modelId="{D3B1CECE-970D-B048-8917-5A63A68775F2}" type="sibTrans" cxnId="{964EEA84-9791-784E-8072-851C72D71D92}">
      <dgm:prSet/>
      <dgm:spPr/>
      <dgm:t>
        <a:bodyPr/>
        <a:lstStyle/>
        <a:p>
          <a:endParaRPr lang="en-US"/>
        </a:p>
      </dgm:t>
    </dgm:pt>
    <dgm:pt modelId="{99BE336C-1ED0-9842-8FDB-0E5C9AA416F8}">
      <dgm:prSet phldrT="[Text]"/>
      <dgm:spPr/>
      <dgm:t>
        <a:bodyPr/>
        <a:lstStyle/>
        <a:p>
          <a:r>
            <a:rPr lang="en-US" dirty="0"/>
            <a:t>Organization</a:t>
          </a:r>
        </a:p>
      </dgm:t>
    </dgm:pt>
    <dgm:pt modelId="{ABF716FB-2076-FC4B-936A-C1B7B30C990C}" type="parTrans" cxnId="{B2883B36-1A04-E342-93E4-55CF20EC812A}">
      <dgm:prSet/>
      <dgm:spPr/>
      <dgm:t>
        <a:bodyPr/>
        <a:lstStyle/>
        <a:p>
          <a:endParaRPr lang="en-US"/>
        </a:p>
      </dgm:t>
    </dgm:pt>
    <dgm:pt modelId="{556AB381-BA62-844F-A0C9-57DD7609B3CF}" type="sibTrans" cxnId="{B2883B36-1A04-E342-93E4-55CF20EC812A}">
      <dgm:prSet/>
      <dgm:spPr/>
      <dgm:t>
        <a:bodyPr/>
        <a:lstStyle/>
        <a:p>
          <a:endParaRPr lang="en-US"/>
        </a:p>
      </dgm:t>
    </dgm:pt>
    <dgm:pt modelId="{D8016B32-46CA-8449-890C-03E0556C3A53}">
      <dgm:prSet phldrT="[Text]"/>
      <dgm:spPr/>
      <dgm:t>
        <a:bodyPr/>
        <a:lstStyle/>
        <a:p>
          <a:r>
            <a:rPr lang="en-US" dirty="0"/>
            <a:t>Economics</a:t>
          </a:r>
        </a:p>
      </dgm:t>
    </dgm:pt>
    <dgm:pt modelId="{906CDA18-0B20-0242-9D3F-30FD22EF7802}" type="parTrans" cxnId="{2BC4A7F3-A3B6-9941-9D5F-8C3E36850F65}">
      <dgm:prSet/>
      <dgm:spPr/>
      <dgm:t>
        <a:bodyPr/>
        <a:lstStyle/>
        <a:p>
          <a:endParaRPr lang="en-US"/>
        </a:p>
      </dgm:t>
    </dgm:pt>
    <dgm:pt modelId="{9185F0B3-BC9B-D440-84E6-6B027B941EC4}" type="sibTrans" cxnId="{2BC4A7F3-A3B6-9941-9D5F-8C3E36850F65}">
      <dgm:prSet/>
      <dgm:spPr/>
      <dgm:t>
        <a:bodyPr/>
        <a:lstStyle/>
        <a:p>
          <a:endParaRPr lang="en-US"/>
        </a:p>
      </dgm:t>
    </dgm:pt>
    <dgm:pt modelId="{0497327C-4A63-1442-BDEC-ED1188D5C813}">
      <dgm:prSet phldrT="[Text]"/>
      <dgm:spPr/>
      <dgm:t>
        <a:bodyPr/>
        <a:lstStyle/>
        <a:p>
          <a:r>
            <a:rPr lang="en-US" dirty="0"/>
            <a:t>Human</a:t>
          </a:r>
        </a:p>
      </dgm:t>
    </dgm:pt>
    <dgm:pt modelId="{DAF80492-52DC-374B-A22C-C30C32320164}" type="parTrans" cxnId="{FB1E739F-81EA-CA47-8AA9-12052A4125BF}">
      <dgm:prSet/>
      <dgm:spPr/>
      <dgm:t>
        <a:bodyPr/>
        <a:lstStyle/>
        <a:p>
          <a:endParaRPr lang="en-US"/>
        </a:p>
      </dgm:t>
    </dgm:pt>
    <dgm:pt modelId="{50CFCA1C-1C3B-DA4A-80D5-56A1F44FACE4}" type="sibTrans" cxnId="{FB1E739F-81EA-CA47-8AA9-12052A4125BF}">
      <dgm:prSet/>
      <dgm:spPr/>
      <dgm:t>
        <a:bodyPr/>
        <a:lstStyle/>
        <a:p>
          <a:endParaRPr lang="en-US"/>
        </a:p>
      </dgm:t>
    </dgm:pt>
    <dgm:pt modelId="{FE2B55DE-3B31-AD49-9717-0150AC31E22B}" type="pres">
      <dgm:prSet presAssocID="{B89F2D8F-C78F-BD44-85AD-3BCD86C5F662}" presName="Name0" presStyleCnt="0">
        <dgm:presLayoutVars>
          <dgm:dir/>
          <dgm:resizeHandles val="exact"/>
        </dgm:presLayoutVars>
      </dgm:prSet>
      <dgm:spPr/>
    </dgm:pt>
    <dgm:pt modelId="{69DDC1E1-8233-E748-A86A-5EA61726FD9A}" type="pres">
      <dgm:prSet presAssocID="{B48F816F-BD43-D544-BB05-A18D0EE8CB51}" presName="parTxOnly" presStyleLbl="node1" presStyleIdx="0" presStyleCnt="6">
        <dgm:presLayoutVars>
          <dgm:bulletEnabled val="1"/>
        </dgm:presLayoutVars>
      </dgm:prSet>
      <dgm:spPr/>
    </dgm:pt>
    <dgm:pt modelId="{01BB90AA-F380-3A40-9EAE-564EC946AAB7}" type="pres">
      <dgm:prSet presAssocID="{7DD53D81-D48F-044E-8C85-EB54E0F3F0D0}" presName="parSpace" presStyleCnt="0"/>
      <dgm:spPr/>
    </dgm:pt>
    <dgm:pt modelId="{8AF75EA0-0DF7-0345-A8FF-6EBF4515E89E}" type="pres">
      <dgm:prSet presAssocID="{2698BD43-C31F-5140-9D13-F3BD47AA7030}" presName="parTxOnly" presStyleLbl="node1" presStyleIdx="1" presStyleCnt="6">
        <dgm:presLayoutVars>
          <dgm:bulletEnabled val="1"/>
        </dgm:presLayoutVars>
      </dgm:prSet>
      <dgm:spPr/>
    </dgm:pt>
    <dgm:pt modelId="{CC3B5E16-6F7F-304C-B6A2-D8053EF5C81D}" type="pres">
      <dgm:prSet presAssocID="{370DBE89-E951-674F-8451-FDC6DC9E6BB4}" presName="parSpace" presStyleCnt="0"/>
      <dgm:spPr/>
    </dgm:pt>
    <dgm:pt modelId="{CE9E1299-EBD8-8A43-8B98-80F351DDC73B}" type="pres">
      <dgm:prSet presAssocID="{59A10C9F-3579-354C-AF3F-CAA0FFC5C169}" presName="parTxOnly" presStyleLbl="node1" presStyleIdx="2" presStyleCnt="6">
        <dgm:presLayoutVars>
          <dgm:bulletEnabled val="1"/>
        </dgm:presLayoutVars>
      </dgm:prSet>
      <dgm:spPr/>
    </dgm:pt>
    <dgm:pt modelId="{7EA50EC5-5B40-8E44-A02F-1A7ED8778971}" type="pres">
      <dgm:prSet presAssocID="{D3B1CECE-970D-B048-8917-5A63A68775F2}" presName="parSpace" presStyleCnt="0"/>
      <dgm:spPr/>
    </dgm:pt>
    <dgm:pt modelId="{40A3510E-8C67-634E-AD69-E1EE7F3A26D0}" type="pres">
      <dgm:prSet presAssocID="{99BE336C-1ED0-9842-8FDB-0E5C9AA416F8}" presName="parTxOnly" presStyleLbl="node1" presStyleIdx="3" presStyleCnt="6">
        <dgm:presLayoutVars>
          <dgm:bulletEnabled val="1"/>
        </dgm:presLayoutVars>
      </dgm:prSet>
      <dgm:spPr/>
    </dgm:pt>
    <dgm:pt modelId="{4AF17F22-8DA6-CA4E-BD92-68D88D13075D}" type="pres">
      <dgm:prSet presAssocID="{556AB381-BA62-844F-A0C9-57DD7609B3CF}" presName="parSpace" presStyleCnt="0"/>
      <dgm:spPr/>
    </dgm:pt>
    <dgm:pt modelId="{265A89B8-0F6D-5048-B4EE-13F6F843A13B}" type="pres">
      <dgm:prSet presAssocID="{D8016B32-46CA-8449-890C-03E0556C3A53}" presName="parTxOnly" presStyleLbl="node1" presStyleIdx="4" presStyleCnt="6">
        <dgm:presLayoutVars>
          <dgm:bulletEnabled val="1"/>
        </dgm:presLayoutVars>
      </dgm:prSet>
      <dgm:spPr/>
    </dgm:pt>
    <dgm:pt modelId="{8947E4AF-A44E-514A-B423-E9B2790ED203}" type="pres">
      <dgm:prSet presAssocID="{9185F0B3-BC9B-D440-84E6-6B027B941EC4}" presName="parSpace" presStyleCnt="0"/>
      <dgm:spPr/>
    </dgm:pt>
    <dgm:pt modelId="{88CF932E-2A2E-A14D-B043-51A9A7C728C7}" type="pres">
      <dgm:prSet presAssocID="{0497327C-4A63-1442-BDEC-ED1188D5C813}" presName="parTxOnly" presStyleLbl="node1" presStyleIdx="5" presStyleCnt="6">
        <dgm:presLayoutVars>
          <dgm:bulletEnabled val="1"/>
        </dgm:presLayoutVars>
      </dgm:prSet>
      <dgm:spPr/>
    </dgm:pt>
  </dgm:ptLst>
  <dgm:cxnLst>
    <dgm:cxn modelId="{7BFD150D-733A-994B-84DB-9907D5F626B5}" type="presOf" srcId="{0497327C-4A63-1442-BDEC-ED1188D5C813}" destId="{88CF932E-2A2E-A14D-B043-51A9A7C728C7}" srcOrd="0" destOrd="0" presId="urn:microsoft.com/office/officeart/2005/8/layout/hChevron3"/>
    <dgm:cxn modelId="{B2883B36-1A04-E342-93E4-55CF20EC812A}" srcId="{B89F2D8F-C78F-BD44-85AD-3BCD86C5F662}" destId="{99BE336C-1ED0-9842-8FDB-0E5C9AA416F8}" srcOrd="3" destOrd="0" parTransId="{ABF716FB-2076-FC4B-936A-C1B7B30C990C}" sibTransId="{556AB381-BA62-844F-A0C9-57DD7609B3CF}"/>
    <dgm:cxn modelId="{92087F4A-4ED5-C347-8AF5-0BE003CF6320}" type="presOf" srcId="{2698BD43-C31F-5140-9D13-F3BD47AA7030}" destId="{8AF75EA0-0DF7-0345-A8FF-6EBF4515E89E}" srcOrd="0" destOrd="0" presId="urn:microsoft.com/office/officeart/2005/8/layout/hChevron3"/>
    <dgm:cxn modelId="{C6AA284B-C0BA-124F-AB83-85C2F6449E4A}" type="presOf" srcId="{99BE336C-1ED0-9842-8FDB-0E5C9AA416F8}" destId="{40A3510E-8C67-634E-AD69-E1EE7F3A26D0}" srcOrd="0" destOrd="0" presId="urn:microsoft.com/office/officeart/2005/8/layout/hChevron3"/>
    <dgm:cxn modelId="{2AC42257-BD67-9A41-8292-BCA93A496760}" type="presOf" srcId="{59A10C9F-3579-354C-AF3F-CAA0FFC5C169}" destId="{CE9E1299-EBD8-8A43-8B98-80F351DDC73B}" srcOrd="0" destOrd="0" presId="urn:microsoft.com/office/officeart/2005/8/layout/hChevron3"/>
    <dgm:cxn modelId="{30EC1475-76CA-7F41-82E8-406548F62EAF}" type="presOf" srcId="{B89F2D8F-C78F-BD44-85AD-3BCD86C5F662}" destId="{FE2B55DE-3B31-AD49-9717-0150AC31E22B}" srcOrd="0" destOrd="0" presId="urn:microsoft.com/office/officeart/2005/8/layout/hChevron3"/>
    <dgm:cxn modelId="{6B5D037A-E09A-BA44-9AB9-AE6E5A39D8C6}" type="presOf" srcId="{B48F816F-BD43-D544-BB05-A18D0EE8CB51}" destId="{69DDC1E1-8233-E748-A86A-5EA61726FD9A}" srcOrd="0" destOrd="0" presId="urn:microsoft.com/office/officeart/2005/8/layout/hChevron3"/>
    <dgm:cxn modelId="{964EEA84-9791-784E-8072-851C72D71D92}" srcId="{B89F2D8F-C78F-BD44-85AD-3BCD86C5F662}" destId="{59A10C9F-3579-354C-AF3F-CAA0FFC5C169}" srcOrd="2" destOrd="0" parTransId="{CA625F33-9BC9-C343-8A8F-A74B00017593}" sibTransId="{D3B1CECE-970D-B048-8917-5A63A68775F2}"/>
    <dgm:cxn modelId="{FB1E739F-81EA-CA47-8AA9-12052A4125BF}" srcId="{B89F2D8F-C78F-BD44-85AD-3BCD86C5F662}" destId="{0497327C-4A63-1442-BDEC-ED1188D5C813}" srcOrd="5" destOrd="0" parTransId="{DAF80492-52DC-374B-A22C-C30C32320164}" sibTransId="{50CFCA1C-1C3B-DA4A-80D5-56A1F44FACE4}"/>
    <dgm:cxn modelId="{C6E321AA-DDD6-7043-8EFA-3EB46A99A8D1}" srcId="{B89F2D8F-C78F-BD44-85AD-3BCD86C5F662}" destId="{2698BD43-C31F-5140-9D13-F3BD47AA7030}" srcOrd="1" destOrd="0" parTransId="{206343CE-5991-0649-A946-6DDAAE287297}" sibTransId="{370DBE89-E951-674F-8451-FDC6DC9E6BB4}"/>
    <dgm:cxn modelId="{E24C9DDF-459E-7948-9679-FFCFC3DC97CE}" srcId="{B89F2D8F-C78F-BD44-85AD-3BCD86C5F662}" destId="{B48F816F-BD43-D544-BB05-A18D0EE8CB51}" srcOrd="0" destOrd="0" parTransId="{D78F09A6-6FE2-F147-829B-C79FDA75080E}" sibTransId="{7DD53D81-D48F-044E-8C85-EB54E0F3F0D0}"/>
    <dgm:cxn modelId="{2BC4A7F3-A3B6-9941-9D5F-8C3E36850F65}" srcId="{B89F2D8F-C78F-BD44-85AD-3BCD86C5F662}" destId="{D8016B32-46CA-8449-890C-03E0556C3A53}" srcOrd="4" destOrd="0" parTransId="{906CDA18-0B20-0242-9D3F-30FD22EF7802}" sibTransId="{9185F0B3-BC9B-D440-84E6-6B027B941EC4}"/>
    <dgm:cxn modelId="{B08188FD-E800-1948-B866-67E95F7C3778}" type="presOf" srcId="{D8016B32-46CA-8449-890C-03E0556C3A53}" destId="{265A89B8-0F6D-5048-B4EE-13F6F843A13B}" srcOrd="0" destOrd="0" presId="urn:microsoft.com/office/officeart/2005/8/layout/hChevron3"/>
    <dgm:cxn modelId="{43804CE1-5EF9-9F43-BE3D-D5737B6D5B58}" type="presParOf" srcId="{FE2B55DE-3B31-AD49-9717-0150AC31E22B}" destId="{69DDC1E1-8233-E748-A86A-5EA61726FD9A}" srcOrd="0" destOrd="0" presId="urn:microsoft.com/office/officeart/2005/8/layout/hChevron3"/>
    <dgm:cxn modelId="{663BABA1-4A14-164F-BE93-B09A6C6924D9}" type="presParOf" srcId="{FE2B55DE-3B31-AD49-9717-0150AC31E22B}" destId="{01BB90AA-F380-3A40-9EAE-564EC946AAB7}" srcOrd="1" destOrd="0" presId="urn:microsoft.com/office/officeart/2005/8/layout/hChevron3"/>
    <dgm:cxn modelId="{40BB2BB0-DB93-864F-BD9F-F903F1A9AC7F}" type="presParOf" srcId="{FE2B55DE-3B31-AD49-9717-0150AC31E22B}" destId="{8AF75EA0-0DF7-0345-A8FF-6EBF4515E89E}" srcOrd="2" destOrd="0" presId="urn:microsoft.com/office/officeart/2005/8/layout/hChevron3"/>
    <dgm:cxn modelId="{75F0609D-D02B-FF4D-A184-D3BA02FB02B9}" type="presParOf" srcId="{FE2B55DE-3B31-AD49-9717-0150AC31E22B}" destId="{CC3B5E16-6F7F-304C-B6A2-D8053EF5C81D}" srcOrd="3" destOrd="0" presId="urn:microsoft.com/office/officeart/2005/8/layout/hChevron3"/>
    <dgm:cxn modelId="{7DEAB4FB-3776-9E4D-BFEB-B3FF32C3F686}" type="presParOf" srcId="{FE2B55DE-3B31-AD49-9717-0150AC31E22B}" destId="{CE9E1299-EBD8-8A43-8B98-80F351DDC73B}" srcOrd="4" destOrd="0" presId="urn:microsoft.com/office/officeart/2005/8/layout/hChevron3"/>
    <dgm:cxn modelId="{7C7556B5-8F40-7449-B0F6-EFB263088C5F}" type="presParOf" srcId="{FE2B55DE-3B31-AD49-9717-0150AC31E22B}" destId="{7EA50EC5-5B40-8E44-A02F-1A7ED8778971}" srcOrd="5" destOrd="0" presId="urn:microsoft.com/office/officeart/2005/8/layout/hChevron3"/>
    <dgm:cxn modelId="{6935622D-A65A-1B46-A740-9255F86E497F}" type="presParOf" srcId="{FE2B55DE-3B31-AD49-9717-0150AC31E22B}" destId="{40A3510E-8C67-634E-AD69-E1EE7F3A26D0}" srcOrd="6" destOrd="0" presId="urn:microsoft.com/office/officeart/2005/8/layout/hChevron3"/>
    <dgm:cxn modelId="{DF58BAF9-9E7A-6644-92D7-4184BCBAE21B}" type="presParOf" srcId="{FE2B55DE-3B31-AD49-9717-0150AC31E22B}" destId="{4AF17F22-8DA6-CA4E-BD92-68D88D13075D}" srcOrd="7" destOrd="0" presId="urn:microsoft.com/office/officeart/2005/8/layout/hChevron3"/>
    <dgm:cxn modelId="{E869EF78-F243-3B44-BB3E-6E8A1DC73823}" type="presParOf" srcId="{FE2B55DE-3B31-AD49-9717-0150AC31E22B}" destId="{265A89B8-0F6D-5048-B4EE-13F6F843A13B}" srcOrd="8" destOrd="0" presId="urn:microsoft.com/office/officeart/2005/8/layout/hChevron3"/>
    <dgm:cxn modelId="{BEB4D077-3259-2848-B613-B7FB619EAE55}" type="presParOf" srcId="{FE2B55DE-3B31-AD49-9717-0150AC31E22B}" destId="{8947E4AF-A44E-514A-B423-E9B2790ED203}" srcOrd="9" destOrd="0" presId="urn:microsoft.com/office/officeart/2005/8/layout/hChevron3"/>
    <dgm:cxn modelId="{ACFA6648-F507-1C4F-A5D8-E230177A0B8A}" type="presParOf" srcId="{FE2B55DE-3B31-AD49-9717-0150AC31E22B}" destId="{88CF932E-2A2E-A14D-B043-51A9A7C728C7}"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0305E-3DB1-C64E-AF51-897B59A188E7}">
      <dsp:nvSpPr>
        <dsp:cNvPr id="0" name=""/>
        <dsp:cNvSpPr/>
      </dsp:nvSpPr>
      <dsp:spPr>
        <a:xfrm>
          <a:off x="2507686" y="1569592"/>
          <a:ext cx="1606733" cy="160673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System</a:t>
          </a:r>
        </a:p>
      </dsp:txBody>
      <dsp:txXfrm>
        <a:off x="2742987" y="1804893"/>
        <a:ext cx="1136131" cy="1136131"/>
      </dsp:txXfrm>
    </dsp:sp>
    <dsp:sp modelId="{ECBDDBD2-182B-9C44-8877-8A23ED6A1425}">
      <dsp:nvSpPr>
        <dsp:cNvPr id="0" name=""/>
        <dsp:cNvSpPr/>
      </dsp:nvSpPr>
      <dsp:spPr>
        <a:xfrm rot="16200000">
          <a:off x="2935974" y="1186175"/>
          <a:ext cx="750157" cy="16677"/>
        </a:xfrm>
        <a:custGeom>
          <a:avLst/>
          <a:gdLst/>
          <a:ahLst/>
          <a:cxnLst/>
          <a:rect l="0" t="0" r="0" b="0"/>
          <a:pathLst>
            <a:path>
              <a:moveTo>
                <a:pt x="0" y="8338"/>
              </a:moveTo>
              <a:lnTo>
                <a:pt x="750157" y="8338"/>
              </a:lnTo>
            </a:path>
          </a:pathLst>
        </a:custGeom>
        <a:noFill/>
        <a:ln w="38100" cap="flat" cmpd="sng" algn="ctr">
          <a:solidFill>
            <a:schemeClr val="accent3"/>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299" y="1175760"/>
        <a:ext cx="37507" cy="37507"/>
      </dsp:txXfrm>
    </dsp:sp>
    <dsp:sp modelId="{3740564B-7CA8-054F-B9FA-E2B7BA6D9956}">
      <dsp:nvSpPr>
        <dsp:cNvPr id="0" name=""/>
        <dsp:cNvSpPr/>
      </dsp:nvSpPr>
      <dsp:spPr>
        <a:xfrm>
          <a:off x="2818160" y="-166350"/>
          <a:ext cx="985786" cy="985786"/>
        </a:xfrm>
        <a:prstGeom prst="ellipse">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Cost</a:t>
          </a:r>
        </a:p>
      </dsp:txBody>
      <dsp:txXfrm>
        <a:off x="2962525" y="-21985"/>
        <a:ext cx="697056" cy="697056"/>
      </dsp:txXfrm>
    </dsp:sp>
    <dsp:sp modelId="{CA02E748-4882-3246-BBE6-160E5450B882}">
      <dsp:nvSpPr>
        <dsp:cNvPr id="0" name=""/>
        <dsp:cNvSpPr/>
      </dsp:nvSpPr>
      <dsp:spPr>
        <a:xfrm rot="17550000">
          <a:off x="3386946" y="1275879"/>
          <a:ext cx="750157" cy="16677"/>
        </a:xfrm>
        <a:custGeom>
          <a:avLst/>
          <a:gdLst/>
          <a:ahLst/>
          <a:cxnLst/>
          <a:rect l="0" t="0" r="0" b="0"/>
          <a:pathLst>
            <a:path>
              <a:moveTo>
                <a:pt x="0" y="8338"/>
              </a:moveTo>
              <a:lnTo>
                <a:pt x="750157" y="8338"/>
              </a:lnTo>
            </a:path>
          </a:pathLst>
        </a:custGeom>
        <a:noFill/>
        <a:ln w="38100" cap="flat" cmpd="sng" algn="ctr">
          <a:solidFill>
            <a:schemeClr val="accent3"/>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3271" y="1265464"/>
        <a:ext cx="37507" cy="37507"/>
      </dsp:txXfrm>
    </dsp:sp>
    <dsp:sp modelId="{2C8E0390-3DCF-9A46-9981-08433321EDA2}">
      <dsp:nvSpPr>
        <dsp:cNvPr id="0" name=""/>
        <dsp:cNvSpPr/>
      </dsp:nvSpPr>
      <dsp:spPr>
        <a:xfrm>
          <a:off x="3601290" y="-10576"/>
          <a:ext cx="985786" cy="985786"/>
        </a:xfrm>
        <a:prstGeom prst="ellipse">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Schedule</a:t>
          </a:r>
        </a:p>
      </dsp:txBody>
      <dsp:txXfrm>
        <a:off x="3745655" y="133789"/>
        <a:ext cx="697056" cy="697056"/>
      </dsp:txXfrm>
    </dsp:sp>
    <dsp:sp modelId="{40E087B7-AD9A-DA43-BDAE-6E4D9315ECB4}">
      <dsp:nvSpPr>
        <dsp:cNvPr id="0" name=""/>
        <dsp:cNvSpPr/>
      </dsp:nvSpPr>
      <dsp:spPr>
        <a:xfrm rot="18900000">
          <a:off x="3769261" y="1531333"/>
          <a:ext cx="750157" cy="16677"/>
        </a:xfrm>
        <a:custGeom>
          <a:avLst/>
          <a:gdLst/>
          <a:ahLst/>
          <a:cxnLst/>
          <a:rect l="0" t="0" r="0" b="0"/>
          <a:pathLst>
            <a:path>
              <a:moveTo>
                <a:pt x="0" y="8338"/>
              </a:moveTo>
              <a:lnTo>
                <a:pt x="750157" y="8338"/>
              </a:lnTo>
            </a:path>
          </a:pathLst>
        </a:custGeom>
        <a:noFill/>
        <a:ln w="38100" cap="flat" cmpd="sng" algn="ctr">
          <a:solidFill>
            <a:srgbClr val="FFFF00"/>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25586" y="1520918"/>
        <a:ext cx="37507" cy="37507"/>
      </dsp:txXfrm>
    </dsp:sp>
    <dsp:sp modelId="{70AB6AC1-5ECA-044D-9A8F-92D541C119A7}">
      <dsp:nvSpPr>
        <dsp:cNvPr id="0" name=""/>
        <dsp:cNvSpPr/>
      </dsp:nvSpPr>
      <dsp:spPr>
        <a:xfrm>
          <a:off x="4265195" y="433031"/>
          <a:ext cx="985786" cy="985786"/>
        </a:xfrm>
        <a:prstGeom prst="ellipse">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Legal</a:t>
          </a:r>
        </a:p>
      </dsp:txBody>
      <dsp:txXfrm>
        <a:off x="4409560" y="577396"/>
        <a:ext cx="697056" cy="697056"/>
      </dsp:txXfrm>
    </dsp:sp>
    <dsp:sp modelId="{AD2DFFEA-B0B3-C546-8C66-B5F6776D8055}">
      <dsp:nvSpPr>
        <dsp:cNvPr id="0" name=""/>
        <dsp:cNvSpPr/>
      </dsp:nvSpPr>
      <dsp:spPr>
        <a:xfrm rot="20250000">
          <a:off x="4024716" y="1913649"/>
          <a:ext cx="750157" cy="16677"/>
        </a:xfrm>
        <a:custGeom>
          <a:avLst/>
          <a:gdLst/>
          <a:ahLst/>
          <a:cxnLst/>
          <a:rect l="0" t="0" r="0" b="0"/>
          <a:pathLst>
            <a:path>
              <a:moveTo>
                <a:pt x="0" y="8338"/>
              </a:moveTo>
              <a:lnTo>
                <a:pt x="750157" y="8338"/>
              </a:lnTo>
            </a:path>
          </a:pathLst>
        </a:custGeom>
        <a:noFill/>
        <a:ln w="38100" cap="flat" cmpd="sng" algn="ctr">
          <a:solidFill>
            <a:srgbClr val="FFFF00"/>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1041" y="1903234"/>
        <a:ext cx="37507" cy="37507"/>
      </dsp:txXfrm>
    </dsp:sp>
    <dsp:sp modelId="{B6C50E18-E314-3441-9A14-7ECE15940270}">
      <dsp:nvSpPr>
        <dsp:cNvPr id="0" name=""/>
        <dsp:cNvSpPr/>
      </dsp:nvSpPr>
      <dsp:spPr>
        <a:xfrm>
          <a:off x="4708803" y="1096936"/>
          <a:ext cx="985786" cy="985786"/>
        </a:xfrm>
        <a:prstGeom prst="ellipse">
          <a:avLst/>
        </a:prstGeom>
        <a:solidFill>
          <a:srgbClr val="FFFF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Ethical</a:t>
          </a:r>
        </a:p>
      </dsp:txBody>
      <dsp:txXfrm>
        <a:off x="4853168" y="1241301"/>
        <a:ext cx="697056" cy="697056"/>
      </dsp:txXfrm>
    </dsp:sp>
    <dsp:sp modelId="{A323E8B9-8B6D-4C4E-8559-EACE17172CA3}">
      <dsp:nvSpPr>
        <dsp:cNvPr id="0" name=""/>
        <dsp:cNvSpPr/>
      </dsp:nvSpPr>
      <dsp:spPr>
        <a:xfrm>
          <a:off x="4114420" y="2364620"/>
          <a:ext cx="750157" cy="16677"/>
        </a:xfrm>
        <a:custGeom>
          <a:avLst/>
          <a:gdLst/>
          <a:ahLst/>
          <a:cxnLst/>
          <a:rect l="0" t="0" r="0" b="0"/>
          <a:pathLst>
            <a:path>
              <a:moveTo>
                <a:pt x="0" y="8338"/>
              </a:moveTo>
              <a:lnTo>
                <a:pt x="750157" y="8338"/>
              </a:lnTo>
            </a:path>
          </a:pathLst>
        </a:custGeom>
        <a:noFill/>
        <a:ln w="38100" cap="flat" cmpd="sng" algn="ctr">
          <a:solidFill>
            <a:srgbClr val="3366FF"/>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70744" y="2354205"/>
        <a:ext cx="37507" cy="37507"/>
      </dsp:txXfrm>
    </dsp:sp>
    <dsp:sp modelId="{625AF6E8-1418-3449-AD07-045642924FFF}">
      <dsp:nvSpPr>
        <dsp:cNvPr id="0" name=""/>
        <dsp:cNvSpPr/>
      </dsp:nvSpPr>
      <dsp:spPr>
        <a:xfrm>
          <a:off x="4864577" y="1880066"/>
          <a:ext cx="985786" cy="985786"/>
        </a:xfrm>
        <a:prstGeom prst="ellipse">
          <a:avLst/>
        </a:prstGeom>
        <a:solidFill>
          <a:srgbClr val="3366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solidFill>
                <a:schemeClr val="accent6"/>
              </a:solidFill>
            </a:rPr>
            <a:t>Security</a:t>
          </a:r>
          <a:endParaRPr lang="en-US" sz="900" kern="1200" dirty="0">
            <a:solidFill>
              <a:schemeClr val="accent6"/>
            </a:solidFill>
          </a:endParaRPr>
        </a:p>
      </dsp:txBody>
      <dsp:txXfrm>
        <a:off x="5008942" y="2024431"/>
        <a:ext cx="697056" cy="697056"/>
      </dsp:txXfrm>
    </dsp:sp>
    <dsp:sp modelId="{97663FFA-3777-544D-82F6-3FB5B8E3351F}">
      <dsp:nvSpPr>
        <dsp:cNvPr id="0" name=""/>
        <dsp:cNvSpPr/>
      </dsp:nvSpPr>
      <dsp:spPr>
        <a:xfrm rot="1350000">
          <a:off x="4024716" y="2815592"/>
          <a:ext cx="750157" cy="16677"/>
        </a:xfrm>
        <a:custGeom>
          <a:avLst/>
          <a:gdLst/>
          <a:ahLst/>
          <a:cxnLst/>
          <a:rect l="0" t="0" r="0" b="0"/>
          <a:pathLst>
            <a:path>
              <a:moveTo>
                <a:pt x="0" y="8338"/>
              </a:moveTo>
              <a:lnTo>
                <a:pt x="750157" y="8338"/>
              </a:lnTo>
            </a:path>
          </a:pathLst>
        </a:custGeom>
        <a:noFill/>
        <a:ln w="38100" cap="flat" cmpd="sng" algn="ctr">
          <a:solidFill>
            <a:srgbClr val="3366FF"/>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1041" y="2805177"/>
        <a:ext cx="37507" cy="37507"/>
      </dsp:txXfrm>
    </dsp:sp>
    <dsp:sp modelId="{D02F7E14-631F-5945-A9E5-882FAF8B97D3}">
      <dsp:nvSpPr>
        <dsp:cNvPr id="0" name=""/>
        <dsp:cNvSpPr/>
      </dsp:nvSpPr>
      <dsp:spPr>
        <a:xfrm>
          <a:off x="4708803" y="2663196"/>
          <a:ext cx="985786" cy="985786"/>
        </a:xfrm>
        <a:prstGeom prst="ellipse">
          <a:avLst/>
        </a:prstGeom>
        <a:solidFill>
          <a:srgbClr val="3366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Safety</a:t>
          </a:r>
        </a:p>
      </dsp:txBody>
      <dsp:txXfrm>
        <a:off x="4853168" y="2807561"/>
        <a:ext cx="697056" cy="697056"/>
      </dsp:txXfrm>
    </dsp:sp>
    <dsp:sp modelId="{F44A5991-DDEE-6448-BE01-CDAADFBAC6D7}">
      <dsp:nvSpPr>
        <dsp:cNvPr id="0" name=""/>
        <dsp:cNvSpPr/>
      </dsp:nvSpPr>
      <dsp:spPr>
        <a:xfrm rot="2700000">
          <a:off x="3769261" y="3197907"/>
          <a:ext cx="750157" cy="16677"/>
        </a:xfrm>
        <a:custGeom>
          <a:avLst/>
          <a:gdLst/>
          <a:ahLst/>
          <a:cxnLst/>
          <a:rect l="0" t="0" r="0" b="0"/>
          <a:pathLst>
            <a:path>
              <a:moveTo>
                <a:pt x="0" y="8338"/>
              </a:moveTo>
              <a:lnTo>
                <a:pt x="750157" y="8338"/>
              </a:lnTo>
            </a:path>
          </a:pathLst>
        </a:custGeom>
        <a:noFill/>
        <a:ln w="38100" cap="flat" cmpd="sng" algn="ctr">
          <a:solidFill>
            <a:srgbClr val="3366FF"/>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25586" y="3187492"/>
        <a:ext cx="37507" cy="37507"/>
      </dsp:txXfrm>
    </dsp:sp>
    <dsp:sp modelId="{A5BE4CF9-B95B-2847-94FD-0EF052C5B706}">
      <dsp:nvSpPr>
        <dsp:cNvPr id="0" name=""/>
        <dsp:cNvSpPr/>
      </dsp:nvSpPr>
      <dsp:spPr>
        <a:xfrm>
          <a:off x="4265195" y="3327101"/>
          <a:ext cx="985786" cy="985786"/>
        </a:xfrm>
        <a:prstGeom prst="ellipse">
          <a:avLst/>
        </a:prstGeom>
        <a:solidFill>
          <a:srgbClr val="3366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Reliability</a:t>
          </a:r>
        </a:p>
      </dsp:txBody>
      <dsp:txXfrm>
        <a:off x="4409560" y="3471466"/>
        <a:ext cx="697056" cy="697056"/>
      </dsp:txXfrm>
    </dsp:sp>
    <dsp:sp modelId="{28248E1E-B3E0-F14B-B016-0BE20B4479CA}">
      <dsp:nvSpPr>
        <dsp:cNvPr id="0" name=""/>
        <dsp:cNvSpPr/>
      </dsp:nvSpPr>
      <dsp:spPr>
        <a:xfrm rot="4050000">
          <a:off x="3386946" y="3453362"/>
          <a:ext cx="750157" cy="16677"/>
        </a:xfrm>
        <a:custGeom>
          <a:avLst/>
          <a:gdLst/>
          <a:ahLst/>
          <a:cxnLst/>
          <a:rect l="0" t="0" r="0" b="0"/>
          <a:pathLst>
            <a:path>
              <a:moveTo>
                <a:pt x="0" y="8338"/>
              </a:moveTo>
              <a:lnTo>
                <a:pt x="750157" y="8338"/>
              </a:lnTo>
            </a:path>
          </a:pathLst>
        </a:custGeom>
        <a:noFill/>
        <a:ln w="38100" cap="flat" cmpd="sng" algn="ctr">
          <a:solidFill>
            <a:srgbClr val="3366FF"/>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43271" y="3442947"/>
        <a:ext cx="37507" cy="37507"/>
      </dsp:txXfrm>
    </dsp:sp>
    <dsp:sp modelId="{C99DD1AF-EF3B-7741-865C-D93254570E0D}">
      <dsp:nvSpPr>
        <dsp:cNvPr id="0" name=""/>
        <dsp:cNvSpPr/>
      </dsp:nvSpPr>
      <dsp:spPr>
        <a:xfrm>
          <a:off x="3601290" y="3770709"/>
          <a:ext cx="985786" cy="985786"/>
        </a:xfrm>
        <a:prstGeom prst="ellipse">
          <a:avLst/>
        </a:prstGeom>
        <a:solidFill>
          <a:srgbClr val="3366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Performance</a:t>
          </a:r>
        </a:p>
      </dsp:txBody>
      <dsp:txXfrm>
        <a:off x="3745655" y="3915074"/>
        <a:ext cx="697056" cy="697056"/>
      </dsp:txXfrm>
    </dsp:sp>
    <dsp:sp modelId="{914F10B5-28DE-1B4E-B175-4D32E81B2F5E}">
      <dsp:nvSpPr>
        <dsp:cNvPr id="0" name=""/>
        <dsp:cNvSpPr/>
      </dsp:nvSpPr>
      <dsp:spPr>
        <a:xfrm rot="5400000">
          <a:off x="2935974" y="3543065"/>
          <a:ext cx="750157" cy="16677"/>
        </a:xfrm>
        <a:custGeom>
          <a:avLst/>
          <a:gdLst/>
          <a:ahLst/>
          <a:cxnLst/>
          <a:rect l="0" t="0" r="0" b="0"/>
          <a:pathLst>
            <a:path>
              <a:moveTo>
                <a:pt x="0" y="8338"/>
              </a:moveTo>
              <a:lnTo>
                <a:pt x="750157" y="8338"/>
              </a:lnTo>
            </a:path>
          </a:pathLst>
        </a:custGeom>
        <a:noFill/>
        <a:ln w="38100" cap="flat" cmpd="sng" algn="ctr">
          <a:solidFill>
            <a:srgbClr val="3366FF"/>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92299" y="3532650"/>
        <a:ext cx="37507" cy="37507"/>
      </dsp:txXfrm>
    </dsp:sp>
    <dsp:sp modelId="{C3D8A189-7E77-B946-9502-8E497AE1C731}">
      <dsp:nvSpPr>
        <dsp:cNvPr id="0" name=""/>
        <dsp:cNvSpPr/>
      </dsp:nvSpPr>
      <dsp:spPr>
        <a:xfrm>
          <a:off x="2818160" y="3926483"/>
          <a:ext cx="985786" cy="985786"/>
        </a:xfrm>
        <a:prstGeom prst="ellipse">
          <a:avLst/>
        </a:prstGeom>
        <a:solidFill>
          <a:srgbClr val="3366FF"/>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Functionality</a:t>
          </a:r>
        </a:p>
      </dsp:txBody>
      <dsp:txXfrm>
        <a:off x="2962525" y="4070848"/>
        <a:ext cx="697056" cy="697056"/>
      </dsp:txXfrm>
    </dsp:sp>
    <dsp:sp modelId="{F3FE2525-0289-C242-A4D8-8CFBDA1A5FC9}">
      <dsp:nvSpPr>
        <dsp:cNvPr id="0" name=""/>
        <dsp:cNvSpPr/>
      </dsp:nvSpPr>
      <dsp:spPr>
        <a:xfrm rot="6750000">
          <a:off x="2485003" y="3453362"/>
          <a:ext cx="750157" cy="16677"/>
        </a:xfrm>
        <a:custGeom>
          <a:avLst/>
          <a:gdLst/>
          <a:ahLst/>
          <a:cxnLst/>
          <a:rect l="0" t="0" r="0" b="0"/>
          <a:pathLst>
            <a:path>
              <a:moveTo>
                <a:pt x="0" y="8338"/>
              </a:moveTo>
              <a:lnTo>
                <a:pt x="750157" y="8338"/>
              </a:lnTo>
            </a:path>
          </a:pathLst>
        </a:custGeom>
        <a:noFill/>
        <a:ln w="38100" cap="flat" cmpd="sng" algn="ctr">
          <a:solidFill>
            <a:schemeClr val="accent2"/>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841328" y="3442947"/>
        <a:ext cx="37507" cy="37507"/>
      </dsp:txXfrm>
    </dsp:sp>
    <dsp:sp modelId="{B01EAE46-552F-0841-A504-8CA86329131C}">
      <dsp:nvSpPr>
        <dsp:cNvPr id="0" name=""/>
        <dsp:cNvSpPr/>
      </dsp:nvSpPr>
      <dsp:spPr>
        <a:xfrm>
          <a:off x="2035030" y="3770709"/>
          <a:ext cx="985786" cy="985786"/>
        </a:xfrm>
        <a:prstGeom prst="ellips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Evolution</a:t>
          </a:r>
        </a:p>
      </dsp:txBody>
      <dsp:txXfrm>
        <a:off x="2179395" y="3915074"/>
        <a:ext cx="697056" cy="697056"/>
      </dsp:txXfrm>
    </dsp:sp>
    <dsp:sp modelId="{7040709D-2C39-D645-9A68-E700A7AB1532}">
      <dsp:nvSpPr>
        <dsp:cNvPr id="0" name=""/>
        <dsp:cNvSpPr/>
      </dsp:nvSpPr>
      <dsp:spPr>
        <a:xfrm rot="8100000">
          <a:off x="2102688" y="3197907"/>
          <a:ext cx="750157" cy="16677"/>
        </a:xfrm>
        <a:custGeom>
          <a:avLst/>
          <a:gdLst/>
          <a:ahLst/>
          <a:cxnLst/>
          <a:rect l="0" t="0" r="0" b="0"/>
          <a:pathLst>
            <a:path>
              <a:moveTo>
                <a:pt x="0" y="8338"/>
              </a:moveTo>
              <a:lnTo>
                <a:pt x="750157" y="8338"/>
              </a:lnTo>
            </a:path>
          </a:pathLst>
        </a:custGeom>
        <a:noFill/>
        <a:ln w="38100" cap="flat" cmpd="sng" algn="ctr">
          <a:solidFill>
            <a:schemeClr val="accent2"/>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59012" y="3187492"/>
        <a:ext cx="37507" cy="37507"/>
      </dsp:txXfrm>
    </dsp:sp>
    <dsp:sp modelId="{515E0A90-8B2D-544C-9065-84AB449D84B7}">
      <dsp:nvSpPr>
        <dsp:cNvPr id="0" name=""/>
        <dsp:cNvSpPr/>
      </dsp:nvSpPr>
      <dsp:spPr>
        <a:xfrm>
          <a:off x="1371125" y="3327101"/>
          <a:ext cx="985786" cy="985786"/>
        </a:xfrm>
        <a:prstGeom prst="ellips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Deployment</a:t>
          </a:r>
        </a:p>
      </dsp:txBody>
      <dsp:txXfrm>
        <a:off x="1515490" y="3471466"/>
        <a:ext cx="697056" cy="697056"/>
      </dsp:txXfrm>
    </dsp:sp>
    <dsp:sp modelId="{CDA82E8C-4872-9D4F-83A4-4582227E2CE8}">
      <dsp:nvSpPr>
        <dsp:cNvPr id="0" name=""/>
        <dsp:cNvSpPr/>
      </dsp:nvSpPr>
      <dsp:spPr>
        <a:xfrm rot="9450000">
          <a:off x="1847233" y="2815592"/>
          <a:ext cx="750157" cy="16677"/>
        </a:xfrm>
        <a:custGeom>
          <a:avLst/>
          <a:gdLst/>
          <a:ahLst/>
          <a:cxnLst/>
          <a:rect l="0" t="0" r="0" b="0"/>
          <a:pathLst>
            <a:path>
              <a:moveTo>
                <a:pt x="0" y="8338"/>
              </a:moveTo>
              <a:lnTo>
                <a:pt x="750157" y="8338"/>
              </a:lnTo>
            </a:path>
          </a:pathLst>
        </a:custGeom>
        <a:noFill/>
        <a:ln w="38100" cap="flat" cmpd="sng" algn="ctr">
          <a:solidFill>
            <a:schemeClr val="accent2"/>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03558" y="2805177"/>
        <a:ext cx="37507" cy="37507"/>
      </dsp:txXfrm>
    </dsp:sp>
    <dsp:sp modelId="{2D0B5D98-11A1-4347-840A-645A2062BE91}">
      <dsp:nvSpPr>
        <dsp:cNvPr id="0" name=""/>
        <dsp:cNvSpPr/>
      </dsp:nvSpPr>
      <dsp:spPr>
        <a:xfrm>
          <a:off x="927517" y="2663196"/>
          <a:ext cx="985786" cy="985786"/>
        </a:xfrm>
        <a:prstGeom prst="ellipse">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Development</a:t>
          </a:r>
        </a:p>
      </dsp:txBody>
      <dsp:txXfrm>
        <a:off x="1071882" y="2807561"/>
        <a:ext cx="697056" cy="697056"/>
      </dsp:txXfrm>
    </dsp:sp>
    <dsp:sp modelId="{07E426E0-C6BE-4648-87A1-F78C3DB6D47C}">
      <dsp:nvSpPr>
        <dsp:cNvPr id="0" name=""/>
        <dsp:cNvSpPr/>
      </dsp:nvSpPr>
      <dsp:spPr>
        <a:xfrm rot="10800000">
          <a:off x="1757529" y="2364620"/>
          <a:ext cx="750157" cy="16677"/>
        </a:xfrm>
        <a:custGeom>
          <a:avLst/>
          <a:gdLst/>
          <a:ahLst/>
          <a:cxnLst/>
          <a:rect l="0" t="0" r="0" b="0"/>
          <a:pathLst>
            <a:path>
              <a:moveTo>
                <a:pt x="0" y="8338"/>
              </a:moveTo>
              <a:lnTo>
                <a:pt x="750157" y="8338"/>
              </a:lnTo>
            </a:path>
          </a:pathLst>
        </a:custGeom>
        <a:noFill/>
        <a:ln w="38100" cap="flat" cmpd="sng" algn="ctr">
          <a:solidFill>
            <a:schemeClr val="accent4"/>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113854" y="2354205"/>
        <a:ext cx="37507" cy="37507"/>
      </dsp:txXfrm>
    </dsp:sp>
    <dsp:sp modelId="{B6A9768B-5D30-F34C-8536-D0C701F041AA}">
      <dsp:nvSpPr>
        <dsp:cNvPr id="0" name=""/>
        <dsp:cNvSpPr/>
      </dsp:nvSpPr>
      <dsp:spPr>
        <a:xfrm>
          <a:off x="771743" y="1880066"/>
          <a:ext cx="985786" cy="985786"/>
        </a:xfrm>
        <a:prstGeom prst="ellipse">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Compatibility</a:t>
          </a:r>
        </a:p>
      </dsp:txBody>
      <dsp:txXfrm>
        <a:off x="916108" y="2024431"/>
        <a:ext cx="697056" cy="697056"/>
      </dsp:txXfrm>
    </dsp:sp>
    <dsp:sp modelId="{C4421F94-2FCC-FB45-BEC7-93B506F8B9F6}">
      <dsp:nvSpPr>
        <dsp:cNvPr id="0" name=""/>
        <dsp:cNvSpPr/>
      </dsp:nvSpPr>
      <dsp:spPr>
        <a:xfrm rot="12150000">
          <a:off x="1847233" y="1913649"/>
          <a:ext cx="750157" cy="16677"/>
        </a:xfrm>
        <a:custGeom>
          <a:avLst/>
          <a:gdLst/>
          <a:ahLst/>
          <a:cxnLst/>
          <a:rect l="0" t="0" r="0" b="0"/>
          <a:pathLst>
            <a:path>
              <a:moveTo>
                <a:pt x="0" y="8338"/>
              </a:moveTo>
              <a:lnTo>
                <a:pt x="750157" y="8338"/>
              </a:lnTo>
            </a:path>
          </a:pathLst>
        </a:custGeom>
        <a:noFill/>
        <a:ln w="38100" cap="flat" cmpd="sng" algn="ctr">
          <a:solidFill>
            <a:schemeClr val="accent4"/>
          </a:solidFill>
          <a:prstDash val="solid"/>
          <a:headEnd type="stealth" w="lg" len="lg"/>
          <a:tailEnd type="none"/>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203558" y="1903234"/>
        <a:ext cx="37507" cy="37507"/>
      </dsp:txXfrm>
    </dsp:sp>
    <dsp:sp modelId="{4B8C3378-C5B4-7540-9847-F9243870EFF6}">
      <dsp:nvSpPr>
        <dsp:cNvPr id="0" name=""/>
        <dsp:cNvSpPr/>
      </dsp:nvSpPr>
      <dsp:spPr>
        <a:xfrm>
          <a:off x="927517" y="1096936"/>
          <a:ext cx="985786" cy="985786"/>
        </a:xfrm>
        <a:prstGeom prst="ellipse">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Complexity</a:t>
          </a:r>
        </a:p>
      </dsp:txBody>
      <dsp:txXfrm>
        <a:off x="1071882" y="1241301"/>
        <a:ext cx="697056" cy="697056"/>
      </dsp:txXfrm>
    </dsp:sp>
    <dsp:sp modelId="{552A2B50-B011-F54C-8E3B-949ABDB0508A}">
      <dsp:nvSpPr>
        <dsp:cNvPr id="0" name=""/>
        <dsp:cNvSpPr/>
      </dsp:nvSpPr>
      <dsp:spPr>
        <a:xfrm rot="13500000">
          <a:off x="2102688" y="1531333"/>
          <a:ext cx="750157" cy="16677"/>
        </a:xfrm>
        <a:custGeom>
          <a:avLst/>
          <a:gdLst/>
          <a:ahLst/>
          <a:cxnLst/>
          <a:rect l="0" t="0" r="0" b="0"/>
          <a:pathLst>
            <a:path>
              <a:moveTo>
                <a:pt x="0" y="8338"/>
              </a:moveTo>
              <a:lnTo>
                <a:pt x="750157" y="8338"/>
              </a:lnTo>
            </a:path>
          </a:pathLst>
        </a:custGeom>
        <a:noFill/>
        <a:ln w="38100" cap="flat" cmpd="sng" algn="ctr">
          <a:solidFill>
            <a:schemeClr val="accent4"/>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59012" y="1520918"/>
        <a:ext cx="37507" cy="37507"/>
      </dsp:txXfrm>
    </dsp:sp>
    <dsp:sp modelId="{F7E8BA99-8F12-324A-AB2C-8782AB140623}">
      <dsp:nvSpPr>
        <dsp:cNvPr id="0" name=""/>
        <dsp:cNvSpPr/>
      </dsp:nvSpPr>
      <dsp:spPr>
        <a:xfrm>
          <a:off x="1371125" y="433031"/>
          <a:ext cx="985786" cy="985786"/>
        </a:xfrm>
        <a:prstGeom prst="ellipse">
          <a:avLst/>
        </a:prstGeom>
        <a:solidFill>
          <a:schemeClr val="accent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Context</a:t>
          </a:r>
        </a:p>
      </dsp:txBody>
      <dsp:txXfrm>
        <a:off x="1515490" y="577396"/>
        <a:ext cx="697056" cy="697056"/>
      </dsp:txXfrm>
    </dsp:sp>
    <dsp:sp modelId="{D1C19863-5814-474D-9F07-D563087EF750}">
      <dsp:nvSpPr>
        <dsp:cNvPr id="0" name=""/>
        <dsp:cNvSpPr/>
      </dsp:nvSpPr>
      <dsp:spPr>
        <a:xfrm rot="14850000">
          <a:off x="2485003" y="1275879"/>
          <a:ext cx="750157" cy="16677"/>
        </a:xfrm>
        <a:custGeom>
          <a:avLst/>
          <a:gdLst/>
          <a:ahLst/>
          <a:cxnLst/>
          <a:rect l="0" t="0" r="0" b="0"/>
          <a:pathLst>
            <a:path>
              <a:moveTo>
                <a:pt x="0" y="8338"/>
              </a:moveTo>
              <a:lnTo>
                <a:pt x="750157" y="8338"/>
              </a:lnTo>
            </a:path>
          </a:pathLst>
        </a:custGeom>
        <a:noFill/>
        <a:ln w="38100" cap="flat" cmpd="sng" algn="ctr">
          <a:solidFill>
            <a:schemeClr val="accent3"/>
          </a:solidFill>
          <a:prstDash val="solid"/>
          <a:headEnd type="stealth" w="lg" len="lg"/>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841328" y="1265464"/>
        <a:ext cx="37507" cy="37507"/>
      </dsp:txXfrm>
    </dsp:sp>
    <dsp:sp modelId="{1306DEB8-17CE-AB41-8652-E254982B7CE8}">
      <dsp:nvSpPr>
        <dsp:cNvPr id="0" name=""/>
        <dsp:cNvSpPr/>
      </dsp:nvSpPr>
      <dsp:spPr>
        <a:xfrm>
          <a:off x="2035030" y="-10576"/>
          <a:ext cx="985786" cy="985786"/>
        </a:xfrm>
        <a:prstGeom prst="ellipse">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accent6"/>
              </a:solidFill>
            </a:rPr>
            <a:t>Mission</a:t>
          </a:r>
        </a:p>
      </dsp:txBody>
      <dsp:txXfrm>
        <a:off x="2179395" y="133789"/>
        <a:ext cx="697056" cy="697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DC1E1-8233-E748-A86A-5EA61726FD9A}">
      <dsp:nvSpPr>
        <dsp:cNvPr id="0" name=""/>
        <dsp:cNvSpPr/>
      </dsp:nvSpPr>
      <dsp:spPr>
        <a:xfrm>
          <a:off x="1085" y="2033525"/>
          <a:ext cx="1777573" cy="711029"/>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Physics</a:t>
          </a:r>
        </a:p>
      </dsp:txBody>
      <dsp:txXfrm>
        <a:off x="1085" y="2033525"/>
        <a:ext cx="1599816" cy="711029"/>
      </dsp:txXfrm>
    </dsp:sp>
    <dsp:sp modelId="{8AF75EA0-0DF7-0345-A8FF-6EBF4515E89E}">
      <dsp:nvSpPr>
        <dsp:cNvPr id="0" name=""/>
        <dsp:cNvSpPr/>
      </dsp:nvSpPr>
      <dsp:spPr>
        <a:xfrm>
          <a:off x="1423144" y="2033525"/>
          <a:ext cx="1777573" cy="71102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Algorithm</a:t>
          </a:r>
        </a:p>
      </dsp:txBody>
      <dsp:txXfrm>
        <a:off x="1778659" y="2033525"/>
        <a:ext cx="1066544" cy="711029"/>
      </dsp:txXfrm>
    </dsp:sp>
    <dsp:sp modelId="{CE9E1299-EBD8-8A43-8B98-80F351DDC73B}">
      <dsp:nvSpPr>
        <dsp:cNvPr id="0" name=""/>
        <dsp:cNvSpPr/>
      </dsp:nvSpPr>
      <dsp:spPr>
        <a:xfrm>
          <a:off x="2845203" y="2033525"/>
          <a:ext cx="1777573" cy="71102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Architecture</a:t>
          </a:r>
        </a:p>
      </dsp:txBody>
      <dsp:txXfrm>
        <a:off x="3200718" y="2033525"/>
        <a:ext cx="1066544" cy="711029"/>
      </dsp:txXfrm>
    </dsp:sp>
    <dsp:sp modelId="{40A3510E-8C67-634E-AD69-E1EE7F3A26D0}">
      <dsp:nvSpPr>
        <dsp:cNvPr id="0" name=""/>
        <dsp:cNvSpPr/>
      </dsp:nvSpPr>
      <dsp:spPr>
        <a:xfrm>
          <a:off x="4267262" y="2033525"/>
          <a:ext cx="1777573" cy="71102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Organization</a:t>
          </a:r>
        </a:p>
      </dsp:txBody>
      <dsp:txXfrm>
        <a:off x="4622777" y="2033525"/>
        <a:ext cx="1066544" cy="711029"/>
      </dsp:txXfrm>
    </dsp:sp>
    <dsp:sp modelId="{265A89B8-0F6D-5048-B4EE-13F6F843A13B}">
      <dsp:nvSpPr>
        <dsp:cNvPr id="0" name=""/>
        <dsp:cNvSpPr/>
      </dsp:nvSpPr>
      <dsp:spPr>
        <a:xfrm>
          <a:off x="5689321" y="2033525"/>
          <a:ext cx="1777573" cy="71102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Economics</a:t>
          </a:r>
        </a:p>
      </dsp:txBody>
      <dsp:txXfrm>
        <a:off x="6044836" y="2033525"/>
        <a:ext cx="1066544" cy="711029"/>
      </dsp:txXfrm>
    </dsp:sp>
    <dsp:sp modelId="{88CF932E-2A2E-A14D-B043-51A9A7C728C7}">
      <dsp:nvSpPr>
        <dsp:cNvPr id="0" name=""/>
        <dsp:cNvSpPr/>
      </dsp:nvSpPr>
      <dsp:spPr>
        <a:xfrm>
          <a:off x="7111380" y="2033525"/>
          <a:ext cx="1777573" cy="71102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t>Human</a:t>
          </a:r>
        </a:p>
      </dsp:txBody>
      <dsp:txXfrm>
        <a:off x="7466895" y="2033525"/>
        <a:ext cx="1066544" cy="71102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31316DE-7A62-2943-9C91-600B987A7129}" type="datetimeFigureOut">
              <a:rPr lang="en-US"/>
              <a:pPr>
                <a:defRPr/>
              </a:pPr>
              <a:t>11/19/18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1A095AF8-610F-474C-A3FD-D8FE07235986}" type="slidenum">
              <a:rPr lang="en-US"/>
              <a:pPr>
                <a:defRPr/>
              </a:pPr>
              <a:t>‹#›</a:t>
            </a:fld>
            <a:endParaRPr lang="en-US"/>
          </a:p>
        </p:txBody>
      </p:sp>
    </p:spTree>
    <p:extLst>
      <p:ext uri="{BB962C8B-B14F-4D97-AF65-F5344CB8AC3E}">
        <p14:creationId xmlns:p14="http://schemas.microsoft.com/office/powerpoint/2010/main" val="18664255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9832F978-A7FC-774C-BF0D-3C8D391E268B}" type="datetimeFigureOut">
              <a:rPr lang="en-US"/>
              <a:pPr>
                <a:defRPr/>
              </a:pPr>
              <a:t>11/19/18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0A9383EF-0888-B840-9BFD-0A3B049671FC}" type="slidenum">
              <a:rPr lang="en-US"/>
              <a:pPr>
                <a:defRPr/>
              </a:pPr>
              <a:t>‹#›</a:t>
            </a:fld>
            <a:endParaRPr lang="en-US"/>
          </a:p>
        </p:txBody>
      </p:sp>
    </p:spTree>
    <p:extLst>
      <p:ext uri="{BB962C8B-B14F-4D97-AF65-F5344CB8AC3E}">
        <p14:creationId xmlns:p14="http://schemas.microsoft.com/office/powerpoint/2010/main" val="5627423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400" kern="1200">
        <a:solidFill>
          <a:schemeClr val="tx1"/>
        </a:solidFill>
        <a:latin typeface="Courier"/>
        <a:ea typeface="Geneva" charset="0"/>
        <a:cs typeface="Courier"/>
      </a:defRPr>
    </a:lvl1pPr>
    <a:lvl2pPr marL="457200" algn="l" defTabSz="457200" rtl="0" eaLnBrk="0" fontAlgn="base" hangingPunct="0">
      <a:spcBef>
        <a:spcPct val="30000"/>
      </a:spcBef>
      <a:spcAft>
        <a:spcPct val="0"/>
      </a:spcAft>
      <a:defRPr sz="1400" kern="1200">
        <a:solidFill>
          <a:schemeClr val="tx1"/>
        </a:solidFill>
        <a:latin typeface="Courier"/>
        <a:ea typeface="Geneva" charset="0"/>
        <a:cs typeface="Courier"/>
      </a:defRPr>
    </a:lvl2pPr>
    <a:lvl3pPr marL="914400" algn="l" defTabSz="457200" rtl="0" eaLnBrk="0" fontAlgn="base" hangingPunct="0">
      <a:spcBef>
        <a:spcPct val="30000"/>
      </a:spcBef>
      <a:spcAft>
        <a:spcPct val="0"/>
      </a:spcAft>
      <a:defRPr sz="1400" kern="1200">
        <a:solidFill>
          <a:schemeClr val="tx1"/>
        </a:solidFill>
        <a:latin typeface="Courier"/>
        <a:ea typeface="Geneva" charset="0"/>
        <a:cs typeface="Courier"/>
      </a:defRPr>
    </a:lvl3pPr>
    <a:lvl4pPr marL="1371600" algn="l" defTabSz="457200" rtl="0" eaLnBrk="0" fontAlgn="base" hangingPunct="0">
      <a:spcBef>
        <a:spcPct val="30000"/>
      </a:spcBef>
      <a:spcAft>
        <a:spcPct val="0"/>
      </a:spcAft>
      <a:defRPr sz="1400" kern="1200">
        <a:solidFill>
          <a:schemeClr val="tx1"/>
        </a:solidFill>
        <a:latin typeface="Courier"/>
        <a:ea typeface="Geneva" charset="0"/>
        <a:cs typeface="Courier"/>
      </a:defRPr>
    </a:lvl4pPr>
    <a:lvl5pPr marL="1828800" algn="l" defTabSz="457200" rtl="0" eaLnBrk="0" fontAlgn="base" hangingPunct="0">
      <a:spcBef>
        <a:spcPct val="30000"/>
      </a:spcBef>
      <a:spcAft>
        <a:spcPct val="0"/>
      </a:spcAft>
      <a:defRPr sz="1400" kern="1200">
        <a:solidFill>
          <a:schemeClr val="tx1"/>
        </a:solidFill>
        <a:latin typeface="Courier"/>
        <a:ea typeface="Geneva" charset="0"/>
        <a:cs typeface="Courier"/>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400" kern="1200" dirty="0">
                <a:solidFill>
                  <a:schemeClr val="tx1"/>
                </a:solidFill>
                <a:effectLst/>
                <a:latin typeface="Courier"/>
                <a:ea typeface="Geneva" charset="0"/>
                <a:cs typeface="Courier"/>
              </a:rPr>
              <a:t>Contemporary computers are formed of a few billion transistors, running at gigahertz clock rates and consuming several hundred watts of power; the human brain is formed of 100 billion neurons, running at 20 Hz and consuming 20 watts of power. Each form factors has its advantages: a computer can process enormous piles of data tirelessly and far more rapidly than any human; even an infant brain can make inferences about the world that no computer can even begin to approach. There is reason to believe that the mind is computable, and so we are driven to find ways to bridge the gap between the physicality of silicon and the exquisite wonder of the brain.</a:t>
            </a:r>
          </a:p>
        </p:txBody>
      </p:sp>
      <p:sp>
        <p:nvSpPr>
          <p:cNvPr id="4" name="Slide Number Placeholder 3"/>
          <p:cNvSpPr>
            <a:spLocks noGrp="1"/>
          </p:cNvSpPr>
          <p:nvPr>
            <p:ph type="sldNum" sz="quarter" idx="5"/>
          </p:nvPr>
        </p:nvSpPr>
        <p:spPr/>
        <p:txBody>
          <a:bodyPr/>
          <a:lstStyle/>
          <a:p>
            <a:pPr>
              <a:defRPr/>
            </a:pPr>
            <a:fld id="{C203FB03-5079-0E4B-A953-A20DED8ACA2B}"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AlphaGo is holonomic</a:t>
            </a:r>
          </a:p>
        </p:txBody>
      </p:sp>
      <p:sp>
        <p:nvSpPr>
          <p:cNvPr id="4" name="Slide Number Placeholder 3"/>
          <p:cNvSpPr>
            <a:spLocks noGrp="1"/>
          </p:cNvSpPr>
          <p:nvPr>
            <p:ph type="sldNum" sz="quarter" idx="5"/>
          </p:nvPr>
        </p:nvSpPr>
        <p:spPr/>
        <p:txBody>
          <a:bodyPr/>
          <a:lstStyle/>
          <a:p>
            <a:pPr>
              <a:defRPr/>
            </a:pPr>
            <a:fld id="{0A9383EF-0888-B840-9BFD-0A3B049671FC}" type="slidenum">
              <a:rPr lang="en-US" smtClean="0"/>
              <a:pPr>
                <a:defRPr/>
              </a:pPr>
              <a:t>29</a:t>
            </a:fld>
            <a:endParaRPr lang="en-US"/>
          </a:p>
        </p:txBody>
      </p:sp>
    </p:spTree>
    <p:extLst>
      <p:ext uri="{BB962C8B-B14F-4D97-AF65-F5344CB8AC3E}">
        <p14:creationId xmlns:p14="http://schemas.microsoft.com/office/powerpoint/2010/main" val="217057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A9383EF-0888-B840-9BFD-0A3B049671FC}" type="slidenum">
              <a:rPr lang="en-US" smtClean="0"/>
              <a:pPr>
                <a:defRPr/>
              </a:pPr>
              <a:t>30</a:t>
            </a:fld>
            <a:endParaRPr lang="en-US"/>
          </a:p>
        </p:txBody>
      </p:sp>
    </p:spTree>
    <p:extLst>
      <p:ext uri="{BB962C8B-B14F-4D97-AF65-F5344CB8AC3E}">
        <p14:creationId xmlns:p14="http://schemas.microsoft.com/office/powerpoint/2010/main" val="244362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1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ourier" charset="0"/>
            </a:endParaRPr>
          </a:p>
        </p:txBody>
      </p:sp>
      <p:sp>
        <p:nvSpPr>
          <p:cNvPr id="4" name="Slide Number Placeholder 3"/>
          <p:cNvSpPr>
            <a:spLocks noGrp="1"/>
          </p:cNvSpPr>
          <p:nvPr>
            <p:ph type="sldNum" sz="quarter" idx="5"/>
          </p:nvPr>
        </p:nvSpPr>
        <p:spPr/>
        <p:txBody>
          <a:bodyPr/>
          <a:lstStyle/>
          <a:p>
            <a:pPr>
              <a:defRPr/>
            </a:pPr>
            <a:fld id="{B1E9C388-4C9A-A34F-B8D1-D862B46C9D0A}" type="slidenum">
              <a:rPr lang="en-US" smtClean="0"/>
              <a:pPr>
                <a:defRPr/>
              </a:pPr>
              <a:t>32</a:t>
            </a:fld>
            <a:endParaRPr lang="en-US"/>
          </a:p>
        </p:txBody>
      </p:sp>
    </p:spTree>
    <p:extLst>
      <p:ext uri="{BB962C8B-B14F-4D97-AF65-F5344CB8AC3E}">
        <p14:creationId xmlns:p14="http://schemas.microsoft.com/office/powerpoint/2010/main" val="392921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962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z="2000" dirty="0">
              <a:latin typeface="Arial" charset="0"/>
              <a:cs typeface="Arial" charset="0"/>
            </a:endParaRPr>
          </a:p>
        </p:txBody>
      </p:sp>
      <p:sp>
        <p:nvSpPr>
          <p:cNvPr id="4" name="Slide Number Placeholder 3"/>
          <p:cNvSpPr>
            <a:spLocks noGrp="1"/>
          </p:cNvSpPr>
          <p:nvPr>
            <p:ph type="sldNum" sz="quarter" idx="5"/>
          </p:nvPr>
        </p:nvSpPr>
        <p:spPr/>
        <p:txBody>
          <a:bodyPr/>
          <a:lstStyle/>
          <a:p>
            <a:pPr>
              <a:defRPr/>
            </a:pPr>
            <a:fld id="{E9902C2D-55F9-D342-8E15-71D6FB66A457}" type="slidenum">
              <a:rPr lang="en-US" smtClean="0"/>
              <a:pPr>
                <a:defRPr/>
              </a:pPr>
              <a:t>33</a:t>
            </a:fld>
            <a:endParaRPr lang="en-US"/>
          </a:p>
        </p:txBody>
      </p:sp>
    </p:spTree>
    <p:extLst>
      <p:ext uri="{BB962C8B-B14F-4D97-AF65-F5344CB8AC3E}">
        <p14:creationId xmlns:p14="http://schemas.microsoft.com/office/powerpoint/2010/main" val="2918691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782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ourier" charset="0"/>
            </a:endParaRPr>
          </a:p>
        </p:txBody>
      </p:sp>
      <p:sp>
        <p:nvSpPr>
          <p:cNvPr id="4" name="Slide Number Placeholder 3"/>
          <p:cNvSpPr>
            <a:spLocks noGrp="1"/>
          </p:cNvSpPr>
          <p:nvPr>
            <p:ph type="sldNum" sz="quarter" idx="5"/>
          </p:nvPr>
        </p:nvSpPr>
        <p:spPr/>
        <p:txBody>
          <a:bodyPr/>
          <a:lstStyle/>
          <a:p>
            <a:pPr>
              <a:defRPr/>
            </a:pPr>
            <a:fld id="{47EE3D41-8011-1F48-AC74-32DBEDD68281}" type="slidenum">
              <a:rPr lang="en-US" smtClean="0"/>
              <a:pPr>
                <a:defRPr/>
              </a:pPr>
              <a:t>34</a:t>
            </a:fld>
            <a:endParaRPr lang="en-US"/>
          </a:p>
        </p:txBody>
      </p:sp>
    </p:spTree>
    <p:extLst>
      <p:ext uri="{BB962C8B-B14F-4D97-AF65-F5344CB8AC3E}">
        <p14:creationId xmlns:p14="http://schemas.microsoft.com/office/powerpoint/2010/main" val="276822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xfrm>
            <a:off x="0" y="0"/>
            <a:ext cx="1588" cy="40165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cs typeface="Geneva"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5pPr>
            <a:lvl6pPr marL="2514600" indent="-228600" defTabSz="449263" eaLnBrk="0" fontAlgn="base" hangingPunct="0">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6pPr>
            <a:lvl7pPr marL="2971800" indent="-228600" defTabSz="449263" eaLnBrk="0" fontAlgn="base" hangingPunct="0">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7pPr>
            <a:lvl8pPr marL="3429000" indent="-228600" defTabSz="449263" eaLnBrk="0" fontAlgn="base" hangingPunct="0">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8pPr>
            <a:lvl9pPr marL="3886200" indent="-228600" defTabSz="449263" eaLnBrk="0" fontAlgn="base" hangingPunct="0">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Geneva" charset="0"/>
              </a:defRPr>
            </a:lvl9pPr>
          </a:lstStyle>
          <a:p>
            <a:pPr eaLnBrk="1" hangingPunct="1">
              <a:buFont typeface="Arial" charset="0"/>
              <a:buNone/>
            </a:pPr>
            <a:r>
              <a:rPr lang="en-US" sz="1000" b="1">
                <a:latin typeface="Arial Narrow" charset="0"/>
                <a:ea typeface="ＭＳ Ｐゴシック" charset="0"/>
                <a:cs typeface="ＭＳ Ｐゴシック" charset="0"/>
              </a:rPr>
              <a:t>Speaker Support Notes</a:t>
            </a:r>
          </a:p>
          <a:p>
            <a:pPr eaLnBrk="1" hangingPunct="1">
              <a:buFont typeface="Arial" charset="0"/>
              <a:buNone/>
            </a:pPr>
            <a:endParaRPr lang="en-US" sz="1000">
              <a:latin typeface="Arial Narrow" charset="0"/>
              <a:ea typeface="ＭＳ Ｐゴシック" charset="0"/>
              <a:cs typeface="ＭＳ Ｐゴシック" charset="0"/>
            </a:endParaRPr>
          </a:p>
        </p:txBody>
      </p:sp>
      <p:sp>
        <p:nvSpPr>
          <p:cNvPr id="5" name="Text Box 18"/>
          <p:cNvSpPr>
            <a:spLocks noGrp="1" noChangeArrowheads="1"/>
          </p:cNvSpPr>
          <p:nvPr>
            <p:ph type="sldNum" sz="quarter" idx="5"/>
          </p:nvPr>
        </p:nvSpPr>
        <p:spPr>
          <a:xfrm>
            <a:off x="0" y="-245454"/>
            <a:ext cx="1588" cy="247049"/>
          </a:xfrm>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ＭＳ Ｐゴシック" charset="0"/>
                <a:cs typeface="Arial"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charset="0"/>
                <a:ea typeface="Arial" charset="0"/>
                <a:cs typeface="Arial" charset="0"/>
              </a:defRPr>
            </a:lvl9pPr>
          </a:lstStyle>
          <a:p>
            <a:pPr eaLnBrk="1" hangingPunct="1">
              <a:defRPr/>
            </a:pPr>
            <a:fld id="{D5F02AF6-1F9B-C448-8BEA-FDC11D5F6803}" type="slidenum">
              <a:rPr lang="en-US" sz="1000" smtClean="0"/>
              <a:pPr eaLnBrk="1" hangingPunct="1">
                <a:defRPr/>
              </a:pPr>
              <a:t>35</a:t>
            </a:fld>
            <a:endParaRPr lang="en-US" sz="2000">
              <a:effectLst>
                <a:outerShdw blurRad="38100" dist="38100" dir="2700000" algn="tl">
                  <a:srgbClr val="DDDDDD"/>
                </a:outerShdw>
              </a:effectLst>
            </a:endParaRPr>
          </a:p>
        </p:txBody>
      </p:sp>
      <p:sp>
        <p:nvSpPr>
          <p:cNvPr id="65539" name="Rectangle 2"/>
          <p:cNvSpPr>
            <a:spLocks noGrp="1" noRot="1" noChangeAspect="1" noChangeArrowheads="1" noTextEdit="1"/>
          </p:cNvSpPr>
          <p:nvPr>
            <p:ph type="sldImg"/>
          </p:nvPr>
        </p:nvSpPr>
        <p:spPr>
          <a:xfrm>
            <a:off x="838200" y="914400"/>
            <a:ext cx="5181600" cy="2914650"/>
          </a:xfrm>
          <a:noFill/>
          <a:ln/>
          <a:extLst>
            <a:ext uri="{909E8E84-426E-40dd-AFC4-6F175D3DCCD1}">
              <a14:hiddenFill xmlns="" xmlns:a14="http://schemas.microsoft.com/office/drawing/2010/main">
                <a:solidFill>
                  <a:srgbClr val="FFFFFF"/>
                </a:solidFill>
              </a14:hiddenFill>
            </a:ext>
          </a:extLst>
        </p:spPr>
      </p:sp>
      <p:sp>
        <p:nvSpPr>
          <p:cNvPr id="65540" name="Rectangle 3"/>
          <p:cNvSpPr txBox="1">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atin typeface="Arial Narrow" charset="0"/>
              <a:ea typeface="Geneva" charset="0"/>
              <a:cs typeface="Geneva" charset="0"/>
            </a:endParaRPr>
          </a:p>
        </p:txBody>
      </p:sp>
    </p:spTree>
    <p:extLst>
      <p:ext uri="{BB962C8B-B14F-4D97-AF65-F5344CB8AC3E}">
        <p14:creationId xmlns:p14="http://schemas.microsoft.com/office/powerpoint/2010/main" val="3038041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3600" dirty="0">
              <a:latin typeface="Courier" charset="0"/>
            </a:endParaRPr>
          </a:p>
        </p:txBody>
      </p:sp>
      <p:sp>
        <p:nvSpPr>
          <p:cNvPr id="4" name="Slide Number Placeholder 3"/>
          <p:cNvSpPr>
            <a:spLocks noGrp="1"/>
          </p:cNvSpPr>
          <p:nvPr>
            <p:ph type="sldNum" sz="quarter" idx="5"/>
          </p:nvPr>
        </p:nvSpPr>
        <p:spPr/>
        <p:txBody>
          <a:bodyPr/>
          <a:lstStyle/>
          <a:p>
            <a:pPr>
              <a:defRPr/>
            </a:pPr>
            <a:fld id="{C203FB03-5079-0E4B-A953-A20DED8ACA2B}" type="slidenum">
              <a:rPr lang="en-US" smtClean="0"/>
              <a:pPr>
                <a:defRPr/>
              </a:pPr>
              <a:t>38</a:t>
            </a:fld>
            <a:endParaRPr lang="en-US"/>
          </a:p>
        </p:txBody>
      </p:sp>
    </p:spTree>
    <p:extLst>
      <p:ext uri="{BB962C8B-B14F-4D97-AF65-F5344CB8AC3E}">
        <p14:creationId xmlns:p14="http://schemas.microsoft.com/office/powerpoint/2010/main" val="386700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9383EF-0888-B840-9BFD-0A3B049671FC}" type="slidenum">
              <a:rPr lang="en-US" smtClean="0"/>
              <a:pPr>
                <a:defRPr/>
              </a:pPr>
              <a:t>2</a:t>
            </a:fld>
            <a:endParaRPr lang="en-US"/>
          </a:p>
        </p:txBody>
      </p:sp>
    </p:spTree>
    <p:extLst>
      <p:ext uri="{BB962C8B-B14F-4D97-AF65-F5344CB8AC3E}">
        <p14:creationId xmlns:p14="http://schemas.microsoft.com/office/powerpoint/2010/main" val="3050605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9383EF-0888-B840-9BFD-0A3B049671FC}" type="slidenum">
              <a:rPr lang="en-US" smtClean="0"/>
              <a:pPr>
                <a:defRPr/>
              </a:pPr>
              <a:t>3</a:t>
            </a:fld>
            <a:endParaRPr lang="en-US"/>
          </a:p>
        </p:txBody>
      </p:sp>
    </p:spTree>
    <p:extLst>
      <p:ext uri="{BB962C8B-B14F-4D97-AF65-F5344CB8AC3E}">
        <p14:creationId xmlns:p14="http://schemas.microsoft.com/office/powerpoint/2010/main" val="771269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9383EF-0888-B840-9BFD-0A3B049671FC}" type="slidenum">
              <a:rPr lang="en-US" smtClean="0"/>
              <a:pPr>
                <a:defRPr/>
              </a:pPr>
              <a:t>4</a:t>
            </a:fld>
            <a:endParaRPr lang="en-US"/>
          </a:p>
        </p:txBody>
      </p:sp>
    </p:spTree>
    <p:extLst>
      <p:ext uri="{BB962C8B-B14F-4D97-AF65-F5344CB8AC3E}">
        <p14:creationId xmlns:p14="http://schemas.microsoft.com/office/powerpoint/2010/main" val="3722933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u="none" strike="noStrike" kern="1200" dirty="0">
                <a:solidFill>
                  <a:schemeClr val="tx1"/>
                </a:solidFill>
                <a:effectLst/>
                <a:latin typeface="Courier"/>
                <a:ea typeface="Geneva" charset="0"/>
                <a:cs typeface="Courier"/>
              </a:rPr>
              <a:t>SNARC</a:t>
            </a:r>
            <a:r>
              <a:rPr lang="en-US" sz="1400" b="0" i="0" u="none" strike="noStrike" kern="1200" dirty="0">
                <a:solidFill>
                  <a:schemeClr val="tx1"/>
                </a:solidFill>
                <a:effectLst/>
                <a:latin typeface="Courier"/>
                <a:ea typeface="Geneva" charset="0"/>
                <a:cs typeface="Courier"/>
              </a:rPr>
              <a:t> (Stochastic Neural Analog Reinforcement Calculator)  1951</a:t>
            </a:r>
            <a:endParaRPr lang="en-US" dirty="0"/>
          </a:p>
        </p:txBody>
      </p:sp>
      <p:sp>
        <p:nvSpPr>
          <p:cNvPr id="4" name="Slide Number Placeholder 3"/>
          <p:cNvSpPr>
            <a:spLocks noGrp="1"/>
          </p:cNvSpPr>
          <p:nvPr>
            <p:ph type="sldNum" sz="quarter" idx="10"/>
          </p:nvPr>
        </p:nvSpPr>
        <p:spPr/>
        <p:txBody>
          <a:bodyPr/>
          <a:lstStyle/>
          <a:p>
            <a:pPr>
              <a:defRPr/>
            </a:pPr>
            <a:fld id="{0A9383EF-0888-B840-9BFD-0A3B049671FC}" type="slidenum">
              <a:rPr lang="en-US" smtClean="0"/>
              <a:pPr>
                <a:defRPr/>
              </a:pPr>
              <a:t>10</a:t>
            </a:fld>
            <a:endParaRPr lang="en-US"/>
          </a:p>
        </p:txBody>
      </p:sp>
    </p:spTree>
    <p:extLst>
      <p:ext uri="{BB962C8B-B14F-4D97-AF65-F5344CB8AC3E}">
        <p14:creationId xmlns:p14="http://schemas.microsoft.com/office/powerpoint/2010/main" val="120381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A9383EF-0888-B840-9BFD-0A3B049671FC}" type="slidenum">
              <a:rPr lang="en-US" smtClean="0"/>
              <a:pPr>
                <a:defRPr/>
              </a:pPr>
              <a:t>12</a:t>
            </a:fld>
            <a:endParaRPr lang="en-US"/>
          </a:p>
        </p:txBody>
      </p:sp>
    </p:spTree>
    <p:extLst>
      <p:ext uri="{BB962C8B-B14F-4D97-AF65-F5344CB8AC3E}">
        <p14:creationId xmlns:p14="http://schemas.microsoft.com/office/powerpoint/2010/main" val="2097731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US" sz="1400" b="0" i="0" u="none" strike="noStrike" kern="1200" dirty="0">
                <a:solidFill>
                  <a:schemeClr val="tx1"/>
                </a:solidFill>
                <a:effectLst/>
                <a:latin typeface="Courier"/>
                <a:ea typeface="Geneva" charset="0"/>
                <a:cs typeface="Courier"/>
              </a:rPr>
              <a:t>NVIDIA Xavier, a system on a board consisting of Volta Tensor Core GPU, one eight-core ARM64 CPU, two NVDLA deep learning accelerators, processors for static images and video, constructed of 9 billion transistors delivering over 30 TOPS (trillion operations per second) of compute at only 30 watts of power.</a:t>
            </a:r>
            <a:endParaRPr lang="en-US" dirty="0"/>
          </a:p>
        </p:txBody>
      </p:sp>
      <p:sp>
        <p:nvSpPr>
          <p:cNvPr id="4" name="Slide Number Placeholder 3"/>
          <p:cNvSpPr>
            <a:spLocks noGrp="1"/>
          </p:cNvSpPr>
          <p:nvPr>
            <p:ph type="sldNum" sz="quarter" idx="10"/>
          </p:nvPr>
        </p:nvSpPr>
        <p:spPr/>
        <p:txBody>
          <a:bodyPr/>
          <a:lstStyle/>
          <a:p>
            <a:pPr>
              <a:defRPr/>
            </a:pPr>
            <a:fld id="{0A9383EF-0888-B840-9BFD-0A3B049671FC}" type="slidenum">
              <a:rPr lang="en-US" smtClean="0"/>
              <a:pPr>
                <a:defRPr/>
              </a:pPr>
              <a:t>22</a:t>
            </a:fld>
            <a:endParaRPr lang="en-US"/>
          </a:p>
        </p:txBody>
      </p:sp>
    </p:spTree>
    <p:extLst>
      <p:ext uri="{BB962C8B-B14F-4D97-AF65-F5344CB8AC3E}">
        <p14:creationId xmlns:p14="http://schemas.microsoft.com/office/powerpoint/2010/main" val="2828871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Courier"/>
                <a:ea typeface="Geneva" charset="0"/>
                <a:cs typeface="Courier"/>
              </a:rPr>
              <a:t>training vs inference</a:t>
            </a:r>
          </a:p>
          <a:p>
            <a:r>
              <a:rPr lang="en-US" sz="1400" kern="1200" dirty="0">
                <a:solidFill>
                  <a:schemeClr val="tx1"/>
                </a:solidFill>
                <a:effectLst/>
                <a:latin typeface="Courier"/>
                <a:ea typeface="Geneva" charset="0"/>
                <a:cs typeface="Courier"/>
              </a:rPr>
              <a:t>— many startups on inferencing on the edge</a:t>
            </a:r>
          </a:p>
          <a:p>
            <a:r>
              <a:rPr lang="en-US" sz="1400" kern="1200" dirty="0">
                <a:solidFill>
                  <a:schemeClr val="tx1"/>
                </a:solidFill>
                <a:effectLst/>
                <a:latin typeface="Courier"/>
                <a:ea typeface="Geneva" charset="0"/>
                <a:cs typeface="Courier"/>
              </a:rPr>
              <a:t>— true north focus on inferencing</a:t>
            </a:r>
          </a:p>
          <a:p>
            <a:r>
              <a:rPr lang="en-US" sz="1400" kern="1200" dirty="0">
                <a:solidFill>
                  <a:schemeClr val="tx1"/>
                </a:solidFill>
                <a:effectLst/>
                <a:latin typeface="Courier"/>
                <a:ea typeface="Geneva" charset="0"/>
                <a:cs typeface="Courier"/>
              </a:rPr>
              <a:t>— google focus on training</a:t>
            </a:r>
          </a:p>
          <a:p>
            <a:r>
              <a:rPr lang="en-US" sz="1400" kern="1200" dirty="0">
                <a:solidFill>
                  <a:schemeClr val="tx1"/>
                </a:solidFill>
                <a:effectLst/>
                <a:latin typeface="Courier"/>
                <a:ea typeface="Geneva" charset="0"/>
                <a:cs typeface="Courier"/>
              </a:rPr>
              <a:t>— lots of new things we can do if we infer on the edge…this is the cloud/edge pendulum</a:t>
            </a:r>
          </a:p>
          <a:p>
            <a:endParaRPr lang="en-US" dirty="0"/>
          </a:p>
        </p:txBody>
      </p:sp>
      <p:sp>
        <p:nvSpPr>
          <p:cNvPr id="4" name="Slide Number Placeholder 3"/>
          <p:cNvSpPr>
            <a:spLocks noGrp="1"/>
          </p:cNvSpPr>
          <p:nvPr>
            <p:ph type="sldNum" sz="quarter" idx="10"/>
          </p:nvPr>
        </p:nvSpPr>
        <p:spPr/>
        <p:txBody>
          <a:bodyPr/>
          <a:lstStyle/>
          <a:p>
            <a:pPr>
              <a:defRPr/>
            </a:pPr>
            <a:fld id="{0A9383EF-0888-B840-9BFD-0A3B049671FC}" type="slidenum">
              <a:rPr lang="en-US" smtClean="0"/>
              <a:pPr>
                <a:defRPr/>
              </a:pPr>
              <a:t>23</a:t>
            </a:fld>
            <a:endParaRPr lang="en-US"/>
          </a:p>
        </p:txBody>
      </p:sp>
    </p:spTree>
    <p:extLst>
      <p:ext uri="{BB962C8B-B14F-4D97-AF65-F5344CB8AC3E}">
        <p14:creationId xmlns:p14="http://schemas.microsoft.com/office/powerpoint/2010/main" val="406938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Courier"/>
                <a:ea typeface="Geneva" charset="0"/>
                <a:cs typeface="Courier"/>
              </a:rPr>
              <a:t>need for less precision</a:t>
            </a:r>
          </a:p>
          <a:p>
            <a:r>
              <a:rPr lang="en-US" sz="1400" kern="1200" dirty="0">
                <a:solidFill>
                  <a:schemeClr val="tx1"/>
                </a:solidFill>
                <a:effectLst/>
                <a:latin typeface="Courier"/>
                <a:ea typeface="Geneva" charset="0"/>
                <a:cs typeface="Courier"/>
              </a:rPr>
              <a:t>— important simplifying assumption</a:t>
            </a:r>
          </a:p>
          <a:p>
            <a:r>
              <a:rPr lang="en-US" sz="1400" kern="1200" dirty="0">
                <a:solidFill>
                  <a:schemeClr val="tx1"/>
                </a:solidFill>
                <a:effectLst/>
                <a:latin typeface="Courier"/>
                <a:ea typeface="Geneva" charset="0"/>
                <a:cs typeface="Courier"/>
              </a:rPr>
              <a:t>— 32 bits is overkill; one can get by with 8 bits on the inference side</a:t>
            </a:r>
          </a:p>
          <a:p>
            <a:br>
              <a:rPr lang="en-US" sz="1400" kern="1200" dirty="0">
                <a:solidFill>
                  <a:schemeClr val="tx1"/>
                </a:solidFill>
                <a:effectLst/>
                <a:latin typeface="Courier"/>
                <a:ea typeface="Geneva" charset="0"/>
                <a:cs typeface="Courier"/>
              </a:rPr>
            </a:br>
            <a:endParaRPr lang="en-US" sz="1400" kern="1200" dirty="0">
              <a:solidFill>
                <a:schemeClr val="tx1"/>
              </a:solidFill>
              <a:effectLst/>
              <a:latin typeface="Courier"/>
              <a:ea typeface="Geneva" charset="0"/>
              <a:cs typeface="Courier"/>
            </a:endParaRPr>
          </a:p>
          <a:p>
            <a:r>
              <a:rPr lang="en-US" sz="1400" kern="1200" dirty="0">
                <a:solidFill>
                  <a:schemeClr val="tx1"/>
                </a:solidFill>
                <a:effectLst/>
                <a:latin typeface="Courier"/>
                <a:ea typeface="Geneva" charset="0"/>
                <a:cs typeface="Courier"/>
              </a:rPr>
              <a:t>lots of the old </a:t>
            </a:r>
            <a:r>
              <a:rPr lang="en-US" sz="1400" kern="1200" dirty="0" err="1">
                <a:solidFill>
                  <a:schemeClr val="tx1"/>
                </a:solidFill>
                <a:effectLst/>
                <a:latin typeface="Courier"/>
                <a:ea typeface="Geneva" charset="0"/>
                <a:cs typeface="Courier"/>
              </a:rPr>
              <a:t>vlsi</a:t>
            </a:r>
            <a:r>
              <a:rPr lang="en-US" sz="1400" kern="1200" dirty="0">
                <a:solidFill>
                  <a:schemeClr val="tx1"/>
                </a:solidFill>
                <a:effectLst/>
                <a:latin typeface="Courier"/>
                <a:ea typeface="Geneva" charset="0"/>
                <a:cs typeface="Courier"/>
              </a:rPr>
              <a:t> tricks apply</a:t>
            </a:r>
          </a:p>
          <a:p>
            <a:r>
              <a:rPr lang="en-US" sz="1400" kern="1200" dirty="0">
                <a:solidFill>
                  <a:schemeClr val="tx1"/>
                </a:solidFill>
                <a:effectLst/>
                <a:latin typeface="Courier"/>
                <a:ea typeface="Geneva" charset="0"/>
                <a:cs typeface="Courier"/>
              </a:rPr>
              <a:t>— it’s about building systems</a:t>
            </a:r>
          </a:p>
        </p:txBody>
      </p:sp>
      <p:sp>
        <p:nvSpPr>
          <p:cNvPr id="4" name="Slide Number Placeholder 3"/>
          <p:cNvSpPr>
            <a:spLocks noGrp="1"/>
          </p:cNvSpPr>
          <p:nvPr>
            <p:ph type="sldNum" sz="quarter" idx="10"/>
          </p:nvPr>
        </p:nvSpPr>
        <p:spPr/>
        <p:txBody>
          <a:bodyPr/>
          <a:lstStyle/>
          <a:p>
            <a:pPr>
              <a:defRPr/>
            </a:pPr>
            <a:fld id="{0A9383EF-0888-B840-9BFD-0A3B049671FC}" type="slidenum">
              <a:rPr lang="en-US" smtClean="0"/>
              <a:pPr>
                <a:defRPr/>
              </a:pPr>
              <a:t>24</a:t>
            </a:fld>
            <a:endParaRPr lang="en-US"/>
          </a:p>
        </p:txBody>
      </p:sp>
    </p:spTree>
    <p:extLst>
      <p:ext uri="{BB962C8B-B14F-4D97-AF65-F5344CB8AC3E}">
        <p14:creationId xmlns:p14="http://schemas.microsoft.com/office/powerpoint/2010/main" val="2963431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854FA217-AC12-EE41-9A7A-D2CED781B28E}" type="datetime1">
              <a:rPr lang="en-US"/>
              <a:pPr>
                <a:defRPr/>
              </a:pPr>
              <a:t>11/19/18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E4AFE36-47F6-A44E-AFCE-5C114A8AE97B}" type="slidenum">
              <a:rPr lang="en-US"/>
              <a:pPr>
                <a:defRPr/>
              </a:pPr>
              <a:t>‹#›</a:t>
            </a:fld>
            <a:endParaRPr lang="en-US" dirty="0"/>
          </a:p>
        </p:txBody>
      </p:sp>
    </p:spTree>
    <p:extLst>
      <p:ext uri="{BB962C8B-B14F-4D97-AF65-F5344CB8AC3E}">
        <p14:creationId xmlns:p14="http://schemas.microsoft.com/office/powerpoint/2010/main" val="1231770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6BA3738-3A88-8844-BB15-D2EEEF9F0E01}" type="datetime1">
              <a:rPr lang="en-US"/>
              <a:pPr>
                <a:defRPr/>
              </a:pPr>
              <a:t>11/19/18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8A78B6-A8E3-5B41-9B08-AF1FF31F760F}" type="slidenum">
              <a:rPr lang="en-US"/>
              <a:pPr>
                <a:defRPr/>
              </a:pPr>
              <a:t>‹#›</a:t>
            </a:fld>
            <a:endParaRPr lang="en-US" dirty="0"/>
          </a:p>
        </p:txBody>
      </p:sp>
    </p:spTree>
    <p:extLst>
      <p:ext uri="{BB962C8B-B14F-4D97-AF65-F5344CB8AC3E}">
        <p14:creationId xmlns:p14="http://schemas.microsoft.com/office/powerpoint/2010/main" val="389756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0D88A3E-41DF-164C-9231-FA0253E91921}" type="datetime1">
              <a:rPr lang="en-US"/>
              <a:pPr>
                <a:defRPr/>
              </a:pPr>
              <a:t>11/19/18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F218D53-93B9-6E41-8558-4CB41F4C8AA6}" type="slidenum">
              <a:rPr lang="en-US"/>
              <a:pPr>
                <a:defRPr/>
              </a:pPr>
              <a:t>‹#›</a:t>
            </a:fld>
            <a:endParaRPr lang="en-US" dirty="0"/>
          </a:p>
        </p:txBody>
      </p:sp>
    </p:spTree>
    <p:extLst>
      <p:ext uri="{BB962C8B-B14F-4D97-AF65-F5344CB8AC3E}">
        <p14:creationId xmlns:p14="http://schemas.microsoft.com/office/powerpoint/2010/main" val="954999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B14BAAE-4636-9249-A4C8-38513830F9AE}" type="datetime1">
              <a:rPr lang="en-US"/>
              <a:pPr>
                <a:defRPr/>
              </a:pPr>
              <a:t>11/19/18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D519AB-6513-1C47-BA3D-B3FE977A64FC}" type="slidenum">
              <a:rPr lang="en-US"/>
              <a:pPr>
                <a:defRPr/>
              </a:pPr>
              <a:t>‹#›</a:t>
            </a:fld>
            <a:endParaRPr lang="en-US" dirty="0"/>
          </a:p>
        </p:txBody>
      </p:sp>
    </p:spTree>
    <p:extLst>
      <p:ext uri="{BB962C8B-B14F-4D97-AF65-F5344CB8AC3E}">
        <p14:creationId xmlns:p14="http://schemas.microsoft.com/office/powerpoint/2010/main" val="4139255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6253DC14-B67E-A345-AD6D-A8F572748F19}" type="datetime1">
              <a:rPr lang="en-US"/>
              <a:pPr>
                <a:defRPr/>
              </a:pPr>
              <a:t>11/19/18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07D059-AFE8-564C-ABBF-1A4A5C0AD874}" type="slidenum">
              <a:rPr lang="en-US"/>
              <a:pPr>
                <a:defRPr/>
              </a:pPr>
              <a:t>‹#›</a:t>
            </a:fld>
            <a:endParaRPr lang="en-US" dirty="0"/>
          </a:p>
        </p:txBody>
      </p:sp>
    </p:spTree>
    <p:extLst>
      <p:ext uri="{BB962C8B-B14F-4D97-AF65-F5344CB8AC3E}">
        <p14:creationId xmlns:p14="http://schemas.microsoft.com/office/powerpoint/2010/main" val="4208138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131A7AB-09B9-5D4F-A2A7-A11296448666}" type="datetime1">
              <a:rPr lang="en-US"/>
              <a:pPr>
                <a:defRPr/>
              </a:pPr>
              <a:t>11/19/18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F6A390B-0F30-5944-92E9-8A94627982A3}" type="slidenum">
              <a:rPr lang="en-US"/>
              <a:pPr>
                <a:defRPr/>
              </a:pPr>
              <a:t>‹#›</a:t>
            </a:fld>
            <a:endParaRPr lang="en-US" dirty="0"/>
          </a:p>
        </p:txBody>
      </p:sp>
    </p:spTree>
    <p:extLst>
      <p:ext uri="{BB962C8B-B14F-4D97-AF65-F5344CB8AC3E}">
        <p14:creationId xmlns:p14="http://schemas.microsoft.com/office/powerpoint/2010/main" val="3697448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290E826-66BC-1D4C-97DD-9D30CEFADEBD}" type="datetime1">
              <a:rPr lang="en-US"/>
              <a:pPr>
                <a:defRPr/>
              </a:pPr>
              <a:t>11/19/18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ABBF965-9DFA-3545-8FC8-0F934C09DF37}" type="slidenum">
              <a:rPr lang="en-US"/>
              <a:pPr>
                <a:defRPr/>
              </a:pPr>
              <a:t>‹#›</a:t>
            </a:fld>
            <a:endParaRPr lang="en-US" dirty="0"/>
          </a:p>
        </p:txBody>
      </p:sp>
    </p:spTree>
    <p:extLst>
      <p:ext uri="{BB962C8B-B14F-4D97-AF65-F5344CB8AC3E}">
        <p14:creationId xmlns:p14="http://schemas.microsoft.com/office/powerpoint/2010/main" val="288608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1A5DEBA-9795-6C4B-A700-2AA5E810568C}" type="datetime1">
              <a:rPr lang="en-US"/>
              <a:pPr>
                <a:defRPr/>
              </a:pPr>
              <a:t>11/19/18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B85081D-8A65-7342-ADA0-65BB82A5CB54}" type="slidenum">
              <a:rPr lang="en-US"/>
              <a:pPr>
                <a:defRPr/>
              </a:pPr>
              <a:t>‹#›</a:t>
            </a:fld>
            <a:endParaRPr lang="en-US" dirty="0"/>
          </a:p>
        </p:txBody>
      </p:sp>
    </p:spTree>
    <p:extLst>
      <p:ext uri="{BB962C8B-B14F-4D97-AF65-F5344CB8AC3E}">
        <p14:creationId xmlns:p14="http://schemas.microsoft.com/office/powerpoint/2010/main" val="1819036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542438B-BBAE-6B4B-8419-A5E45A6AAFE3}" type="datetime1">
              <a:rPr lang="en-US"/>
              <a:pPr>
                <a:defRPr/>
              </a:pPr>
              <a:t>11/19/18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solidFill>
                  <a:schemeClr val="tx1">
                    <a:lumMod val="50000"/>
                  </a:schemeClr>
                </a:solidFill>
              </a:defRPr>
            </a:lvl1pPr>
          </a:lstStyle>
          <a:p>
            <a:pPr>
              <a:defRPr/>
            </a:pPr>
            <a:fld id="{7109D21A-BB45-CC46-B08C-D91186AEF40C}" type="slidenum">
              <a:rPr lang="en-US"/>
              <a:pPr>
                <a:defRPr/>
              </a:pPr>
              <a:t>‹#›</a:t>
            </a:fld>
            <a:endParaRPr lang="en-US" dirty="0"/>
          </a:p>
        </p:txBody>
      </p:sp>
    </p:spTree>
    <p:extLst>
      <p:ext uri="{BB962C8B-B14F-4D97-AF65-F5344CB8AC3E}">
        <p14:creationId xmlns:p14="http://schemas.microsoft.com/office/powerpoint/2010/main" val="815127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6383C2F-924D-9845-AC07-E307147455F5}" type="datetime1">
              <a:rPr lang="en-US"/>
              <a:pPr>
                <a:defRPr/>
              </a:pPr>
              <a:t>11/19/18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8E670C0-6E03-5D41-9442-8113DBF126F7}" type="slidenum">
              <a:rPr lang="en-US"/>
              <a:pPr>
                <a:defRPr/>
              </a:pPr>
              <a:t>‹#›</a:t>
            </a:fld>
            <a:endParaRPr lang="en-US" dirty="0"/>
          </a:p>
        </p:txBody>
      </p:sp>
    </p:spTree>
    <p:extLst>
      <p:ext uri="{BB962C8B-B14F-4D97-AF65-F5344CB8AC3E}">
        <p14:creationId xmlns:p14="http://schemas.microsoft.com/office/powerpoint/2010/main" val="3766918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CB8170E-FE8A-614C-9F63-371447F82B81}" type="datetime1">
              <a:rPr lang="en-US"/>
              <a:pPr>
                <a:defRPr/>
              </a:pPr>
              <a:t>11/19/18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5576B41-2E98-EA47-A8A5-4C5A64B1453C}" type="slidenum">
              <a:rPr lang="en-US"/>
              <a:pPr>
                <a:defRPr/>
              </a:pPr>
              <a:t>‹#›</a:t>
            </a:fld>
            <a:endParaRPr lang="en-US" dirty="0"/>
          </a:p>
        </p:txBody>
      </p:sp>
    </p:spTree>
    <p:extLst>
      <p:ext uri="{BB962C8B-B14F-4D97-AF65-F5344CB8AC3E}">
        <p14:creationId xmlns:p14="http://schemas.microsoft.com/office/powerpoint/2010/main" val="187748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3BDD2E43-91F4-204F-A020-FF2DD46A0FEE}" type="datetime1">
              <a:rPr lang="en-US"/>
              <a:pPr>
                <a:defRPr/>
              </a:pPr>
              <a:t>11/19/18</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7FAF4E61-D094-DC45-9420-069ACCB2DE5B}"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9" r:id="rId7"/>
    <p:sldLayoutId id="2147483995" r:id="rId8"/>
    <p:sldLayoutId id="2147483996" r:id="rId9"/>
    <p:sldLayoutId id="2147483997" r:id="rId10"/>
    <p:sldLayoutId id="2147483998" r:id="rId11"/>
  </p:sldLayoutIdLst>
  <p:hf hdr="0" ftr="0" dt="0"/>
  <p:txStyles>
    <p:titleStyle>
      <a:lvl1pPr algn="ctr" rtl="0" eaLnBrk="0" fontAlgn="base" hangingPunct="0">
        <a:spcBef>
          <a:spcPct val="0"/>
        </a:spcBef>
        <a:spcAft>
          <a:spcPct val="0"/>
        </a:spcAft>
        <a:defRPr sz="4400" kern="1200">
          <a:solidFill>
            <a:schemeClr val="tx1"/>
          </a:solidFill>
          <a:latin typeface="+mj-lt"/>
          <a:ea typeface="Geneva" charset="0"/>
          <a:cs typeface="Geneva" charset="0"/>
        </a:defRPr>
      </a:lvl1pPr>
      <a:lvl2pPr algn="ctr" rtl="0" eaLnBrk="0" fontAlgn="base" hangingPunct="0">
        <a:spcBef>
          <a:spcPct val="0"/>
        </a:spcBef>
        <a:spcAft>
          <a:spcPct val="0"/>
        </a:spcAft>
        <a:defRPr sz="4400">
          <a:solidFill>
            <a:schemeClr val="tx1"/>
          </a:solidFill>
          <a:latin typeface="Franklin Gothic Book" charset="0"/>
          <a:ea typeface="Geneva" charset="0"/>
          <a:cs typeface="Geneva" charset="0"/>
        </a:defRPr>
      </a:lvl2pPr>
      <a:lvl3pPr algn="ctr" rtl="0" eaLnBrk="0" fontAlgn="base" hangingPunct="0">
        <a:spcBef>
          <a:spcPct val="0"/>
        </a:spcBef>
        <a:spcAft>
          <a:spcPct val="0"/>
        </a:spcAft>
        <a:defRPr sz="4400">
          <a:solidFill>
            <a:schemeClr val="tx1"/>
          </a:solidFill>
          <a:latin typeface="Franklin Gothic Book" charset="0"/>
          <a:ea typeface="Geneva" charset="0"/>
          <a:cs typeface="Geneva" charset="0"/>
        </a:defRPr>
      </a:lvl3pPr>
      <a:lvl4pPr algn="ctr" rtl="0" eaLnBrk="0" fontAlgn="base" hangingPunct="0">
        <a:spcBef>
          <a:spcPct val="0"/>
        </a:spcBef>
        <a:spcAft>
          <a:spcPct val="0"/>
        </a:spcAft>
        <a:defRPr sz="4400">
          <a:solidFill>
            <a:schemeClr val="tx1"/>
          </a:solidFill>
          <a:latin typeface="Franklin Gothic Book" charset="0"/>
          <a:ea typeface="Geneva" charset="0"/>
          <a:cs typeface="Geneva" charset="0"/>
        </a:defRPr>
      </a:lvl4pPr>
      <a:lvl5pPr algn="ctr" rtl="0" eaLnBrk="0" fontAlgn="base" hangingPunct="0">
        <a:spcBef>
          <a:spcPct val="0"/>
        </a:spcBef>
        <a:spcAft>
          <a:spcPct val="0"/>
        </a:spcAft>
        <a:defRPr sz="4400">
          <a:solidFill>
            <a:schemeClr val="tx1"/>
          </a:solidFill>
          <a:latin typeface="Franklin Gothic Book" charset="0"/>
          <a:ea typeface="Geneva" charset="0"/>
          <a:cs typeface="Geneva" charset="0"/>
        </a:defRPr>
      </a:lvl5pPr>
      <a:lvl6pPr marL="457200" algn="ctr" rtl="0" fontAlgn="base">
        <a:spcBef>
          <a:spcPct val="0"/>
        </a:spcBef>
        <a:spcAft>
          <a:spcPct val="0"/>
        </a:spcAft>
        <a:defRPr sz="4400">
          <a:solidFill>
            <a:schemeClr val="tx1"/>
          </a:solidFill>
          <a:latin typeface="Calibri" charset="0"/>
          <a:ea typeface="Geneva" charset="0"/>
          <a:cs typeface="Geneva" charset="0"/>
        </a:defRPr>
      </a:lvl6pPr>
      <a:lvl7pPr marL="914400" algn="ctr" rtl="0" fontAlgn="base">
        <a:spcBef>
          <a:spcPct val="0"/>
        </a:spcBef>
        <a:spcAft>
          <a:spcPct val="0"/>
        </a:spcAft>
        <a:defRPr sz="4400">
          <a:solidFill>
            <a:schemeClr val="tx1"/>
          </a:solidFill>
          <a:latin typeface="Calibri" charset="0"/>
          <a:ea typeface="Geneva" charset="0"/>
          <a:cs typeface="Geneva" charset="0"/>
        </a:defRPr>
      </a:lvl7pPr>
      <a:lvl8pPr marL="1371600" algn="ctr" rtl="0" fontAlgn="base">
        <a:spcBef>
          <a:spcPct val="0"/>
        </a:spcBef>
        <a:spcAft>
          <a:spcPct val="0"/>
        </a:spcAft>
        <a:defRPr sz="4400">
          <a:solidFill>
            <a:schemeClr val="tx1"/>
          </a:solidFill>
          <a:latin typeface="Calibri" charset="0"/>
          <a:ea typeface="Geneva" charset="0"/>
          <a:cs typeface="Geneva" charset="0"/>
        </a:defRPr>
      </a:lvl8pPr>
      <a:lvl9pPr marL="1828800" algn="ctr" rtl="0" fontAlgn="base">
        <a:spcBef>
          <a:spcPct val="0"/>
        </a:spcBef>
        <a:spcAft>
          <a:spcPct val="0"/>
        </a:spcAft>
        <a:defRPr sz="4400">
          <a:solidFill>
            <a:schemeClr val="tx1"/>
          </a:solidFill>
          <a:latin typeface="Calibri" charset="0"/>
          <a:ea typeface="Geneva" charset="0"/>
          <a:cs typeface="Geneva"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Geneva" charset="0"/>
          <a:cs typeface="Geneva"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Geneva"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Geneva"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Geneva"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Geneva"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17.jpe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image" Target="../media/image40.jpeg"/><Relationship Id="rId5" Type="http://schemas.openxmlformats.org/officeDocument/2006/relationships/diagramQuickStyle" Target="../diagrams/quickStyle3.xml"/><Relationship Id="rId10" Type="http://schemas.openxmlformats.org/officeDocument/2006/relationships/image" Target="../media/image39.jpeg"/><Relationship Id="rId4" Type="http://schemas.openxmlformats.org/officeDocument/2006/relationships/diagramLayout" Target="../diagrams/layout3.xml"/><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1598613"/>
            <a:ext cx="7772400" cy="1101725"/>
          </a:xfrm>
        </p:spPr>
        <p:txBody>
          <a:bodyPr/>
          <a:lstStyle/>
          <a:p>
            <a:pPr eaLnBrk="1" hangingPunct="1"/>
            <a:r>
              <a:rPr lang="en-US" dirty="0">
                <a:solidFill>
                  <a:schemeClr val="accent1"/>
                </a:solidFill>
                <a:latin typeface="Franklin Gothic Book" charset="0"/>
              </a:rPr>
              <a:t>Building The Enchanted Land</a:t>
            </a:r>
          </a:p>
        </p:txBody>
      </p:sp>
      <p:sp>
        <p:nvSpPr>
          <p:cNvPr id="3" name="Subtitle 2"/>
          <p:cNvSpPr>
            <a:spLocks noGrp="1"/>
          </p:cNvSpPr>
          <p:nvPr>
            <p:ph type="subTitle" idx="1"/>
          </p:nvPr>
        </p:nvSpPr>
        <p:spPr/>
        <p:txBody>
          <a:bodyPr/>
          <a:lstStyle/>
          <a:p>
            <a:pPr eaLnBrk="1" hangingPunct="1">
              <a:defRPr/>
            </a:pPr>
            <a:r>
              <a:rPr lang="en-US" sz="2200" dirty="0">
                <a:solidFill>
                  <a:srgbClr val="8EBE39"/>
                </a:solidFill>
              </a:rPr>
              <a:t>Grady Booch</a:t>
            </a:r>
          </a:p>
          <a:p>
            <a:pPr eaLnBrk="1" hangingPunct="1">
              <a:defRPr/>
            </a:pPr>
            <a:r>
              <a:rPr lang="en-US" sz="1100" i="1" dirty="0"/>
              <a:t>IBM Fellow &amp; Chief Scientist for Software Engineering</a:t>
            </a:r>
          </a:p>
          <a:p>
            <a:pPr eaLnBrk="1" hangingPunct="1">
              <a:defRPr/>
            </a:pPr>
            <a:endParaRPr lang="en-US" sz="1100" i="1" dirty="0"/>
          </a:p>
          <a:p>
            <a:pPr eaLnBrk="1" hangingPunct="1">
              <a:defRPr/>
            </a:pPr>
            <a:r>
              <a:rPr lang="en-US" sz="1100" i="1" dirty="0">
                <a:solidFill>
                  <a:schemeClr val="tx1"/>
                </a:solidFill>
              </a:rPr>
              <a:t>Email:</a:t>
            </a:r>
            <a:r>
              <a:rPr lang="en-US" sz="1100" i="1" dirty="0"/>
              <a:t> </a:t>
            </a:r>
            <a:r>
              <a:rPr lang="en-US" sz="1100" i="1" dirty="0">
                <a:solidFill>
                  <a:schemeClr val="accent1"/>
                </a:solidFill>
              </a:rPr>
              <a:t>gbooch@us.ibm.com</a:t>
            </a:r>
          </a:p>
          <a:p>
            <a:pPr eaLnBrk="1" hangingPunct="1">
              <a:defRPr/>
            </a:pPr>
            <a:r>
              <a:rPr lang="en-US" sz="1100" i="1" dirty="0"/>
              <a:t>Twitter: </a:t>
            </a:r>
            <a:r>
              <a:rPr lang="en-US" sz="1100" i="1" dirty="0">
                <a:solidFill>
                  <a:srgbClr val="7C77AA"/>
                </a:solidFill>
              </a:rPr>
              <a:t>@grady_booch</a:t>
            </a:r>
          </a:p>
          <a:p>
            <a:pPr eaLnBrk="1" hangingPunct="1">
              <a:defRPr/>
            </a:pPr>
            <a:r>
              <a:rPr lang="en-US" sz="1100" i="1" dirty="0">
                <a:solidFill>
                  <a:schemeClr val="tx1"/>
                </a:solidFill>
              </a:rPr>
              <a:t>Web:</a:t>
            </a:r>
            <a:r>
              <a:rPr lang="en-US" sz="1100" i="1" dirty="0">
                <a:solidFill>
                  <a:srgbClr val="7C77AA"/>
                </a:solidFill>
              </a:rPr>
              <a:t> computingthehumanexperience.com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9A66EB-2BED-7C43-8933-A2333EF98EFE}"/>
              </a:ext>
            </a:extLst>
          </p:cNvPr>
          <p:cNvPicPr>
            <a:picLocks noChangeAspect="1"/>
          </p:cNvPicPr>
          <p:nvPr/>
        </p:nvPicPr>
        <p:blipFill>
          <a:blip r:embed="rId3"/>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AAF01B69-C2AD-BB40-8AD6-3534A3452F80}"/>
              </a:ext>
            </a:extLst>
          </p:cNvPr>
          <p:cNvPicPr>
            <a:picLocks noChangeAspect="1"/>
          </p:cNvPicPr>
          <p:nvPr/>
        </p:nvPicPr>
        <p:blipFill>
          <a:blip r:embed="rId4"/>
          <a:stretch>
            <a:fillRect/>
          </a:stretch>
        </p:blipFill>
        <p:spPr>
          <a:xfrm>
            <a:off x="909698" y="0"/>
            <a:ext cx="7324604" cy="5143500"/>
          </a:xfrm>
          <a:prstGeom prst="rect">
            <a:avLst/>
          </a:prstGeom>
        </p:spPr>
      </p:pic>
    </p:spTree>
    <p:extLst>
      <p:ext uri="{BB962C8B-B14F-4D97-AF65-F5344CB8AC3E}">
        <p14:creationId xmlns:p14="http://schemas.microsoft.com/office/powerpoint/2010/main" val="4224532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09D21A-BB45-CC46-B08C-D91186AEF40C}" type="slidenum">
              <a:rPr lang="en-US" smtClean="0"/>
              <a:pPr>
                <a:defRPr/>
              </a:pPr>
              <a:t>11</a:t>
            </a:fld>
            <a:endParaRPr lang="en-US" dirty="0"/>
          </a:p>
        </p:txBody>
      </p:sp>
      <p:pic>
        <p:nvPicPr>
          <p:cNvPr id="3" name="Picture 2"/>
          <p:cNvPicPr>
            <a:picLocks noChangeAspect="1"/>
          </p:cNvPicPr>
          <p:nvPr/>
        </p:nvPicPr>
        <p:blipFill>
          <a:blip r:embed="rId2"/>
          <a:stretch>
            <a:fillRect/>
          </a:stretch>
        </p:blipFill>
        <p:spPr>
          <a:xfrm>
            <a:off x="1397000" y="679450"/>
            <a:ext cx="6350000" cy="3784600"/>
          </a:xfrm>
          <a:prstGeom prst="rect">
            <a:avLst/>
          </a:prstGeom>
        </p:spPr>
      </p:pic>
      <p:sp>
        <p:nvSpPr>
          <p:cNvPr id="4" name="TextBox 3"/>
          <p:cNvSpPr txBox="1"/>
          <p:nvPr/>
        </p:nvSpPr>
        <p:spPr>
          <a:xfrm>
            <a:off x="234796" y="4628763"/>
            <a:ext cx="7512204" cy="276999"/>
          </a:xfrm>
          <a:prstGeom prst="rect">
            <a:avLst/>
          </a:prstGeom>
          <a:noFill/>
        </p:spPr>
        <p:txBody>
          <a:bodyPr wrap="square" rtlCol="0">
            <a:spAutoFit/>
          </a:bodyPr>
          <a:lstStyle/>
          <a:p>
            <a:r>
              <a:rPr lang="en-US" sz="1200" dirty="0"/>
              <a:t>http://</a:t>
            </a:r>
            <a:r>
              <a:rPr lang="en-US" sz="1200" dirty="0" err="1"/>
              <a:t>www.datamation.com</a:t>
            </a:r>
            <a:r>
              <a:rPr lang="en-US" sz="1200" dirty="0"/>
              <a:t>/data-center/artificial-intelligence-vs.-machine-learning-whats-the-difference.html</a:t>
            </a:r>
          </a:p>
        </p:txBody>
      </p:sp>
    </p:spTree>
    <p:extLst>
      <p:ext uri="{BB962C8B-B14F-4D97-AF65-F5344CB8AC3E}">
        <p14:creationId xmlns:p14="http://schemas.microsoft.com/office/powerpoint/2010/main" val="316570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9E4484-AF95-0D4F-BB42-A7837304BC3D}"/>
              </a:ext>
            </a:extLst>
          </p:cNvPr>
          <p:cNvPicPr>
            <a:picLocks noChangeAspect="1"/>
          </p:cNvPicPr>
          <p:nvPr/>
        </p:nvPicPr>
        <p:blipFill>
          <a:blip r:embed="rId3"/>
          <a:stretch>
            <a:fillRect/>
          </a:stretch>
        </p:blipFill>
        <p:spPr>
          <a:xfrm>
            <a:off x="1491357" y="193729"/>
            <a:ext cx="6161286" cy="4298897"/>
          </a:xfrm>
          <a:prstGeom prst="rect">
            <a:avLst/>
          </a:prstGeom>
        </p:spPr>
      </p:pic>
      <p:sp>
        <p:nvSpPr>
          <p:cNvPr id="5" name="TextBox 4">
            <a:extLst>
              <a:ext uri="{FF2B5EF4-FFF2-40B4-BE49-F238E27FC236}">
                <a16:creationId xmlns:a16="http://schemas.microsoft.com/office/drawing/2014/main" id="{BF6D8B76-76EF-2F43-9DB7-4C2E7CF3F0F7}"/>
              </a:ext>
            </a:extLst>
          </p:cNvPr>
          <p:cNvSpPr txBox="1"/>
          <p:nvPr/>
        </p:nvSpPr>
        <p:spPr>
          <a:xfrm>
            <a:off x="234796" y="4628763"/>
            <a:ext cx="7512204" cy="276999"/>
          </a:xfrm>
          <a:prstGeom prst="rect">
            <a:avLst/>
          </a:prstGeom>
          <a:noFill/>
        </p:spPr>
        <p:txBody>
          <a:bodyPr wrap="square" rtlCol="0">
            <a:spAutoFit/>
          </a:bodyPr>
          <a:lstStyle/>
          <a:p>
            <a:r>
              <a:rPr lang="en-US" sz="1200" dirty="0">
                <a:latin typeface="Arial" charset="0"/>
                <a:ea typeface="Arial" charset="0"/>
                <a:cs typeface="Arial" charset="0"/>
              </a:rPr>
              <a:t>https://</a:t>
            </a:r>
            <a:r>
              <a:rPr lang="en-US" sz="1200" dirty="0" err="1">
                <a:latin typeface="Arial" charset="0"/>
                <a:ea typeface="Arial" charset="0"/>
                <a:cs typeface="Arial" charset="0"/>
              </a:rPr>
              <a:t>dev.to</a:t>
            </a:r>
            <a:r>
              <a:rPr lang="en-US" sz="1200" dirty="0">
                <a:latin typeface="Arial" charset="0"/>
                <a:ea typeface="Arial" charset="0"/>
                <a:cs typeface="Arial" charset="0"/>
              </a:rPr>
              <a:t>/</a:t>
            </a:r>
            <a:r>
              <a:rPr lang="en-US" sz="1200" dirty="0" err="1">
                <a:latin typeface="Arial" charset="0"/>
                <a:ea typeface="Arial" charset="0"/>
                <a:cs typeface="Arial" charset="0"/>
              </a:rPr>
              <a:t>trekhleb</a:t>
            </a:r>
            <a:r>
              <a:rPr lang="en-US" sz="1200" dirty="0">
                <a:latin typeface="Arial" charset="0"/>
                <a:ea typeface="Arial" charset="0"/>
                <a:cs typeface="Arial" charset="0"/>
              </a:rPr>
              <a:t>/machine-learning-in-matlaboctave-1lg</a:t>
            </a:r>
          </a:p>
        </p:txBody>
      </p:sp>
    </p:spTree>
    <p:extLst>
      <p:ext uri="{BB962C8B-B14F-4D97-AF65-F5344CB8AC3E}">
        <p14:creationId xmlns:p14="http://schemas.microsoft.com/office/powerpoint/2010/main" val="174289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09D21A-BB45-CC46-B08C-D91186AEF40C}" type="slidenum">
              <a:rPr lang="en-US" smtClean="0"/>
              <a:pPr>
                <a:defRPr/>
              </a:pPr>
              <a:t>13</a:t>
            </a:fld>
            <a:endParaRPr lang="en-US" dirty="0"/>
          </a:p>
        </p:txBody>
      </p:sp>
      <p:pic>
        <p:nvPicPr>
          <p:cNvPr id="4" name="Picture 3"/>
          <p:cNvPicPr>
            <a:picLocks noChangeAspect="1"/>
          </p:cNvPicPr>
          <p:nvPr/>
        </p:nvPicPr>
        <p:blipFill>
          <a:blip r:embed="rId2"/>
          <a:stretch>
            <a:fillRect/>
          </a:stretch>
        </p:blipFill>
        <p:spPr>
          <a:xfrm>
            <a:off x="0" y="13157"/>
            <a:ext cx="9144000" cy="5117185"/>
          </a:xfrm>
          <a:prstGeom prst="rect">
            <a:avLst/>
          </a:prstGeom>
        </p:spPr>
      </p:pic>
      <p:sp>
        <p:nvSpPr>
          <p:cNvPr id="5" name="TextBox 4"/>
          <p:cNvSpPr txBox="1"/>
          <p:nvPr/>
        </p:nvSpPr>
        <p:spPr>
          <a:xfrm>
            <a:off x="4572000" y="4767263"/>
            <a:ext cx="4523418" cy="276999"/>
          </a:xfrm>
          <a:prstGeom prst="rect">
            <a:avLst/>
          </a:prstGeom>
          <a:noFill/>
        </p:spPr>
        <p:txBody>
          <a:bodyPr wrap="none" rtlCol="0">
            <a:spAutoFit/>
          </a:bodyPr>
          <a:lstStyle/>
          <a:p>
            <a:r>
              <a:rPr lang="en-US" sz="1200" dirty="0">
                <a:solidFill>
                  <a:schemeClr val="bg1"/>
                </a:solidFill>
              </a:rPr>
              <a:t>Frank Chen http://a16z.com/2016/06/10/</a:t>
            </a:r>
            <a:r>
              <a:rPr lang="en-US" sz="1200" dirty="0" err="1">
                <a:solidFill>
                  <a:schemeClr val="bg1"/>
                </a:solidFill>
              </a:rPr>
              <a:t>ai</a:t>
            </a:r>
            <a:r>
              <a:rPr lang="en-US" sz="1200" dirty="0">
                <a:solidFill>
                  <a:schemeClr val="bg1"/>
                </a:solidFill>
              </a:rPr>
              <a:t>-deep-learning-machines/</a:t>
            </a:r>
          </a:p>
        </p:txBody>
      </p:sp>
    </p:spTree>
    <p:extLst>
      <p:ext uri="{BB962C8B-B14F-4D97-AF65-F5344CB8AC3E}">
        <p14:creationId xmlns:p14="http://schemas.microsoft.com/office/powerpoint/2010/main" val="3151570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09D21A-BB45-CC46-B08C-D91186AEF40C}" type="slidenum">
              <a:rPr lang="en-US" smtClean="0"/>
              <a:pPr>
                <a:defRPr/>
              </a:pPr>
              <a:t>14</a:t>
            </a:fld>
            <a:endParaRPr lang="en-US" dirty="0"/>
          </a:p>
        </p:txBody>
      </p:sp>
      <p:pic>
        <p:nvPicPr>
          <p:cNvPr id="3" name="Picture 2"/>
          <p:cNvPicPr>
            <a:picLocks noChangeAspect="1"/>
          </p:cNvPicPr>
          <p:nvPr/>
        </p:nvPicPr>
        <p:blipFill>
          <a:blip r:embed="rId2"/>
          <a:stretch>
            <a:fillRect/>
          </a:stretch>
        </p:blipFill>
        <p:spPr>
          <a:xfrm>
            <a:off x="0" y="18555"/>
            <a:ext cx="9144000" cy="5106390"/>
          </a:xfrm>
          <a:prstGeom prst="rect">
            <a:avLst/>
          </a:prstGeom>
        </p:spPr>
      </p:pic>
      <p:sp>
        <p:nvSpPr>
          <p:cNvPr id="4" name="TextBox 3"/>
          <p:cNvSpPr txBox="1"/>
          <p:nvPr/>
        </p:nvSpPr>
        <p:spPr>
          <a:xfrm>
            <a:off x="4572000" y="4767263"/>
            <a:ext cx="4523418" cy="276999"/>
          </a:xfrm>
          <a:prstGeom prst="rect">
            <a:avLst/>
          </a:prstGeom>
          <a:noFill/>
        </p:spPr>
        <p:txBody>
          <a:bodyPr wrap="none" rtlCol="0">
            <a:spAutoFit/>
          </a:bodyPr>
          <a:lstStyle/>
          <a:p>
            <a:r>
              <a:rPr lang="en-US" sz="1200" dirty="0">
                <a:solidFill>
                  <a:schemeClr val="bg1"/>
                </a:solidFill>
              </a:rPr>
              <a:t>Frank Chen http://a16z.com/2016/06/10/</a:t>
            </a:r>
            <a:r>
              <a:rPr lang="en-US" sz="1200" dirty="0" err="1">
                <a:solidFill>
                  <a:schemeClr val="bg1"/>
                </a:solidFill>
              </a:rPr>
              <a:t>ai</a:t>
            </a:r>
            <a:r>
              <a:rPr lang="en-US" sz="1200" dirty="0">
                <a:solidFill>
                  <a:schemeClr val="bg1"/>
                </a:solidFill>
              </a:rPr>
              <a:t>-deep-learning-machines/</a:t>
            </a:r>
          </a:p>
        </p:txBody>
      </p:sp>
    </p:spTree>
    <p:extLst>
      <p:ext uri="{BB962C8B-B14F-4D97-AF65-F5344CB8AC3E}">
        <p14:creationId xmlns:p14="http://schemas.microsoft.com/office/powerpoint/2010/main" val="239754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09D21A-BB45-CC46-B08C-D91186AEF40C}" type="slidenum">
              <a:rPr lang="en-US" smtClean="0"/>
              <a:pPr>
                <a:defRPr/>
              </a:pPr>
              <a:t>15</a:t>
            </a:fld>
            <a:endParaRPr lang="en-US" dirty="0"/>
          </a:p>
        </p:txBody>
      </p:sp>
      <p:pic>
        <p:nvPicPr>
          <p:cNvPr id="3" name="Picture 2"/>
          <p:cNvPicPr>
            <a:picLocks noChangeAspect="1"/>
          </p:cNvPicPr>
          <p:nvPr/>
        </p:nvPicPr>
        <p:blipFill>
          <a:blip r:embed="rId2"/>
          <a:stretch>
            <a:fillRect/>
          </a:stretch>
        </p:blipFill>
        <p:spPr>
          <a:xfrm>
            <a:off x="0" y="33242"/>
            <a:ext cx="9144000" cy="5077015"/>
          </a:xfrm>
          <a:prstGeom prst="rect">
            <a:avLst/>
          </a:prstGeom>
        </p:spPr>
      </p:pic>
      <p:sp>
        <p:nvSpPr>
          <p:cNvPr id="4" name="TextBox 3"/>
          <p:cNvSpPr txBox="1"/>
          <p:nvPr/>
        </p:nvSpPr>
        <p:spPr>
          <a:xfrm>
            <a:off x="4572000" y="4767263"/>
            <a:ext cx="4523418" cy="276999"/>
          </a:xfrm>
          <a:prstGeom prst="rect">
            <a:avLst/>
          </a:prstGeom>
          <a:noFill/>
        </p:spPr>
        <p:txBody>
          <a:bodyPr wrap="none" rtlCol="0">
            <a:spAutoFit/>
          </a:bodyPr>
          <a:lstStyle/>
          <a:p>
            <a:r>
              <a:rPr lang="en-US" sz="1200" dirty="0">
                <a:solidFill>
                  <a:schemeClr val="bg1"/>
                </a:solidFill>
              </a:rPr>
              <a:t>Frank Chen http://a16z.com/2016/06/10/</a:t>
            </a:r>
            <a:r>
              <a:rPr lang="en-US" sz="1200" dirty="0" err="1">
                <a:solidFill>
                  <a:schemeClr val="bg1"/>
                </a:solidFill>
              </a:rPr>
              <a:t>ai</a:t>
            </a:r>
            <a:r>
              <a:rPr lang="en-US" sz="1200" dirty="0">
                <a:solidFill>
                  <a:schemeClr val="bg1"/>
                </a:solidFill>
              </a:rPr>
              <a:t>-deep-learning-machines/</a:t>
            </a:r>
          </a:p>
        </p:txBody>
      </p:sp>
    </p:spTree>
    <p:extLst>
      <p:ext uri="{BB962C8B-B14F-4D97-AF65-F5344CB8AC3E}">
        <p14:creationId xmlns:p14="http://schemas.microsoft.com/office/powerpoint/2010/main" val="1799452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pPr marL="0" indent="0">
              <a:buNone/>
            </a:pPr>
            <a:r>
              <a:rPr lang="en-US" dirty="0"/>
              <a:t>“Deep learning has yielded numerous state of the art results, in domains such as speech recognition, image recognition, and language translation and plays a role in a wide swath of current AI applications.”</a:t>
            </a:r>
          </a:p>
          <a:p>
            <a:pPr marL="0" indent="0">
              <a:buNone/>
            </a:pPr>
            <a:r>
              <a:rPr lang="en-US" dirty="0"/>
              <a:t>-- Gary Marcus</a:t>
            </a:r>
          </a:p>
        </p:txBody>
      </p:sp>
      <p:sp>
        <p:nvSpPr>
          <p:cNvPr id="3" name="TextBox 2">
            <a:extLst>
              <a:ext uri="{FF2B5EF4-FFF2-40B4-BE49-F238E27FC236}">
                <a16:creationId xmlns:a16="http://schemas.microsoft.com/office/drawing/2014/main" id="{70E3EDBB-B33E-5147-8286-E04901997B64}"/>
              </a:ext>
            </a:extLst>
          </p:cNvPr>
          <p:cNvSpPr txBox="1"/>
          <p:nvPr/>
        </p:nvSpPr>
        <p:spPr>
          <a:xfrm>
            <a:off x="234796" y="4628763"/>
            <a:ext cx="7512204" cy="276999"/>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GaryMarcus</a:t>
            </a:r>
            <a:r>
              <a:rPr lang="en-US" sz="1200" dirty="0"/>
              <a:t>/in-defense-of-skepticism-about-deep-learning-6e8bfd5ae0f1</a:t>
            </a:r>
          </a:p>
        </p:txBody>
      </p:sp>
    </p:spTree>
    <p:extLst>
      <p:ext uri="{BB962C8B-B14F-4D97-AF65-F5344CB8AC3E}">
        <p14:creationId xmlns:p14="http://schemas.microsoft.com/office/powerpoint/2010/main" val="2500286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pPr marL="0" indent="0">
              <a:buNone/>
            </a:pPr>
            <a:r>
              <a:rPr lang="en-US" dirty="0"/>
              <a:t>“We need to reconceptualize [DL] not as a universal solvent, but simply as one tool among many, a power screwdriver in a world in which we also need hammers, wrenches, and pliers, not to mention chisels and drills, voltmeters, logic probes, and oscilloscopes.”</a:t>
            </a:r>
          </a:p>
          <a:p>
            <a:pPr marL="0" indent="0">
              <a:buNone/>
            </a:pPr>
            <a:r>
              <a:rPr lang="en-US" dirty="0"/>
              <a:t>-- Gary Marcus</a:t>
            </a:r>
          </a:p>
        </p:txBody>
      </p:sp>
      <p:sp>
        <p:nvSpPr>
          <p:cNvPr id="3" name="TextBox 2">
            <a:extLst>
              <a:ext uri="{FF2B5EF4-FFF2-40B4-BE49-F238E27FC236}">
                <a16:creationId xmlns:a16="http://schemas.microsoft.com/office/drawing/2014/main" id="{70E3EDBB-B33E-5147-8286-E04901997B64}"/>
              </a:ext>
            </a:extLst>
          </p:cNvPr>
          <p:cNvSpPr txBox="1"/>
          <p:nvPr/>
        </p:nvSpPr>
        <p:spPr>
          <a:xfrm>
            <a:off x="234796" y="4628763"/>
            <a:ext cx="7512204" cy="276999"/>
          </a:xfrm>
          <a:prstGeom prst="rect">
            <a:avLst/>
          </a:prstGeom>
          <a:noFill/>
        </p:spPr>
        <p:txBody>
          <a:bodyPr wrap="square" rtlCol="0">
            <a:spAutoFit/>
          </a:bodyPr>
          <a:lstStyle/>
          <a:p>
            <a:r>
              <a:rPr lang="en-US" sz="1200" dirty="0"/>
              <a:t>https://</a:t>
            </a:r>
            <a:r>
              <a:rPr lang="en-US" sz="1200" dirty="0" err="1"/>
              <a:t>medium.com</a:t>
            </a:r>
            <a:r>
              <a:rPr lang="en-US" sz="1200" dirty="0"/>
              <a:t>/@</a:t>
            </a:r>
            <a:r>
              <a:rPr lang="en-US" sz="1200" dirty="0" err="1"/>
              <a:t>GaryMarcus</a:t>
            </a:r>
            <a:r>
              <a:rPr lang="en-US" sz="1200" dirty="0"/>
              <a:t>/in-defense-of-skepticism-about-deep-learning-6e8bfd5ae0f1</a:t>
            </a:r>
          </a:p>
        </p:txBody>
      </p:sp>
    </p:spTree>
    <p:extLst>
      <p:ext uri="{BB962C8B-B14F-4D97-AF65-F5344CB8AC3E}">
        <p14:creationId xmlns:p14="http://schemas.microsoft.com/office/powerpoint/2010/main" val="2539969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2BC536-3FF9-C74F-A21D-2BB4011E8B6E}"/>
              </a:ext>
            </a:extLst>
          </p:cNvPr>
          <p:cNvPicPr>
            <a:picLocks noChangeAspect="1"/>
          </p:cNvPicPr>
          <p:nvPr/>
        </p:nvPicPr>
        <p:blipFill>
          <a:blip r:embed="rId2"/>
          <a:stretch>
            <a:fillRect/>
          </a:stretch>
        </p:blipFill>
        <p:spPr>
          <a:xfrm>
            <a:off x="1325009" y="0"/>
            <a:ext cx="6493981" cy="5143500"/>
          </a:xfrm>
          <a:prstGeom prst="rect">
            <a:avLst/>
          </a:prstGeom>
        </p:spPr>
      </p:pic>
    </p:spTree>
    <p:extLst>
      <p:ext uri="{BB962C8B-B14F-4D97-AF65-F5344CB8AC3E}">
        <p14:creationId xmlns:p14="http://schemas.microsoft.com/office/powerpoint/2010/main" val="1576854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DDB06C-1F1E-D145-B299-DA38D574DEEA}"/>
              </a:ext>
            </a:extLst>
          </p:cNvPr>
          <p:cNvPicPr>
            <a:picLocks noChangeAspect="1"/>
          </p:cNvPicPr>
          <p:nvPr/>
        </p:nvPicPr>
        <p:blipFill rotWithShape="1">
          <a:blip r:embed="rId2"/>
          <a:srcRect t="20452"/>
          <a:stretch/>
        </p:blipFill>
        <p:spPr>
          <a:xfrm>
            <a:off x="0" y="489855"/>
            <a:ext cx="9144000" cy="3935186"/>
          </a:xfrm>
          <a:prstGeom prst="rect">
            <a:avLst/>
          </a:prstGeom>
        </p:spPr>
      </p:pic>
    </p:spTree>
    <p:extLst>
      <p:ext uri="{BB962C8B-B14F-4D97-AF65-F5344CB8AC3E}">
        <p14:creationId xmlns:p14="http://schemas.microsoft.com/office/powerpoint/2010/main" val="1659314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C90FE1-EC19-4C48-83B5-C53CEFBCBEA6}"/>
              </a:ext>
            </a:extLst>
          </p:cNvPr>
          <p:cNvPicPr>
            <a:picLocks noChangeAspect="1"/>
          </p:cNvPicPr>
          <p:nvPr/>
        </p:nvPicPr>
        <p:blipFill>
          <a:blip r:embed="rId3"/>
          <a:stretch>
            <a:fillRect/>
          </a:stretch>
        </p:blipFill>
        <p:spPr>
          <a:xfrm>
            <a:off x="2303631" y="213397"/>
            <a:ext cx="4536738" cy="4716707"/>
          </a:xfrm>
          <a:prstGeom prst="rect">
            <a:avLst/>
          </a:prstGeom>
        </p:spPr>
      </p:pic>
    </p:spTree>
    <p:extLst>
      <p:ext uri="{BB962C8B-B14F-4D97-AF65-F5344CB8AC3E}">
        <p14:creationId xmlns:p14="http://schemas.microsoft.com/office/powerpoint/2010/main" val="197848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0D9BF-BAA1-2046-91CA-1EA98B740B18}"/>
              </a:ext>
            </a:extLst>
          </p:cNvPr>
          <p:cNvPicPr>
            <a:picLocks noChangeAspect="1"/>
          </p:cNvPicPr>
          <p:nvPr/>
        </p:nvPicPr>
        <p:blipFill>
          <a:blip r:embed="rId2"/>
          <a:stretch>
            <a:fillRect/>
          </a:stretch>
        </p:blipFill>
        <p:spPr>
          <a:xfrm>
            <a:off x="152400" y="88900"/>
            <a:ext cx="8839200" cy="4965700"/>
          </a:xfrm>
          <a:prstGeom prst="rect">
            <a:avLst/>
          </a:prstGeom>
        </p:spPr>
      </p:pic>
    </p:spTree>
    <p:extLst>
      <p:ext uri="{BB962C8B-B14F-4D97-AF65-F5344CB8AC3E}">
        <p14:creationId xmlns:p14="http://schemas.microsoft.com/office/powerpoint/2010/main" val="110964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766641-0B2A-9644-8869-11E66971CEA9}"/>
              </a:ext>
            </a:extLst>
          </p:cNvPr>
          <p:cNvGrpSpPr/>
          <p:nvPr/>
        </p:nvGrpSpPr>
        <p:grpSpPr>
          <a:xfrm>
            <a:off x="-1" y="2511860"/>
            <a:ext cx="9144001" cy="2285898"/>
            <a:chOff x="-717663" y="2102412"/>
            <a:chExt cx="15365214" cy="3863134"/>
          </a:xfrm>
        </p:grpSpPr>
        <p:pic>
          <p:nvPicPr>
            <p:cNvPr id="5" name="Picture 4">
              <a:extLst>
                <a:ext uri="{FF2B5EF4-FFF2-40B4-BE49-F238E27FC236}">
                  <a16:creationId xmlns:a16="http://schemas.microsoft.com/office/drawing/2014/main" id="{D2ADD999-FB8B-C341-B260-644FFB46D293}"/>
                </a:ext>
              </a:extLst>
            </p:cNvPr>
            <p:cNvPicPr>
              <a:picLocks noChangeAspect="1"/>
            </p:cNvPicPr>
            <p:nvPr/>
          </p:nvPicPr>
          <p:blipFill>
            <a:blip r:embed="rId2"/>
            <a:stretch>
              <a:fillRect/>
            </a:stretch>
          </p:blipFill>
          <p:spPr>
            <a:xfrm>
              <a:off x="-717663" y="2887108"/>
              <a:ext cx="3513340" cy="2578608"/>
            </a:xfrm>
            <a:prstGeom prst="rect">
              <a:avLst/>
            </a:prstGeom>
          </p:spPr>
        </p:pic>
        <p:pic>
          <p:nvPicPr>
            <p:cNvPr id="6" name="Picture 3">
              <a:extLst>
                <a:ext uri="{FF2B5EF4-FFF2-40B4-BE49-F238E27FC236}">
                  <a16:creationId xmlns:a16="http://schemas.microsoft.com/office/drawing/2014/main" id="{6F759568-5C88-A84C-9841-8BB2CB637B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2209" y="2754259"/>
              <a:ext cx="3814699" cy="2984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a:extLst>
                <a:ext uri="{FF2B5EF4-FFF2-40B4-BE49-F238E27FC236}">
                  <a16:creationId xmlns:a16="http://schemas.microsoft.com/office/drawing/2014/main" id="{A885EDFA-8836-824A-9F9C-684317260D2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35300" y="2855479"/>
              <a:ext cx="3708413" cy="2903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D9D04C6A-3561-A342-AC6D-94EDABA09EBC}"/>
                </a:ext>
              </a:extLst>
            </p:cNvPr>
            <p:cNvPicPr>
              <a:picLocks noChangeAspect="1"/>
            </p:cNvPicPr>
            <p:nvPr/>
          </p:nvPicPr>
          <p:blipFill rotWithShape="1">
            <a:blip r:embed="rId5">
              <a:extLst>
                <a:ext uri="{28A0092B-C50C-407E-A947-70E740481C1C}">
                  <a14:useLocalDpi xmlns:a14="http://schemas.microsoft.com/office/drawing/2010/main" val="0"/>
                </a:ext>
              </a:extLst>
            </a:blip>
            <a:srcRect t="3581"/>
            <a:stretch/>
          </p:blipFill>
          <p:spPr bwMode="auto">
            <a:xfrm>
              <a:off x="9643713" y="2594989"/>
              <a:ext cx="3745008" cy="2863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062">
              <a:extLst>
                <a:ext uri="{FF2B5EF4-FFF2-40B4-BE49-F238E27FC236}">
                  <a16:creationId xmlns:a16="http://schemas.microsoft.com/office/drawing/2014/main" id="{FAAC50C6-7D9A-1D42-8FA9-EC4D91BD142C}"/>
                </a:ext>
              </a:extLst>
            </p:cNvPr>
            <p:cNvPicPr>
              <a:picLocks noChangeAspect="1"/>
            </p:cNvPicPr>
            <p:nvPr/>
          </p:nvPicPr>
          <p:blipFill>
            <a:blip r:embed="rId6">
              <a:extLst>
                <a:ext uri="{28A0092B-C50C-407E-A947-70E740481C1C}">
                  <a14:useLocalDpi xmlns:a14="http://schemas.microsoft.com/office/drawing/2010/main" val="0"/>
                </a:ext>
              </a:extLst>
            </a:blip>
            <a:srcRect l="29362" r="35483"/>
            <a:stretch>
              <a:fillRect/>
            </a:stretch>
          </p:blipFill>
          <p:spPr bwMode="auto">
            <a:xfrm>
              <a:off x="13379485" y="2857862"/>
              <a:ext cx="1238563" cy="2590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8B4B2178-687F-1E47-8CCC-3EEDAE146D53}"/>
                </a:ext>
              </a:extLst>
            </p:cNvPr>
            <p:cNvSpPr/>
            <p:nvPr/>
          </p:nvSpPr>
          <p:spPr>
            <a:xfrm>
              <a:off x="-189600" y="2102412"/>
              <a:ext cx="2560319" cy="487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r>
                <a:rPr lang="en-US" sz="1200" dirty="0">
                  <a:solidFill>
                    <a:prstClr val="white"/>
                  </a:solidFill>
                </a:rPr>
                <a:t>10</a:t>
              </a:r>
              <a:r>
                <a:rPr lang="en-US" sz="1200" baseline="30000" dirty="0">
                  <a:solidFill>
                    <a:prstClr val="white"/>
                  </a:solidFill>
                </a:rPr>
                <a:t>2 </a:t>
              </a:r>
              <a:r>
                <a:rPr lang="en-US" sz="1200" dirty="0">
                  <a:solidFill>
                    <a:prstClr val="white"/>
                  </a:solidFill>
                </a:rPr>
                <a:t>neurons</a:t>
              </a:r>
            </a:p>
          </p:txBody>
        </p:sp>
        <p:pic>
          <p:nvPicPr>
            <p:cNvPr id="12" name="Picture 11">
              <a:extLst>
                <a:ext uri="{FF2B5EF4-FFF2-40B4-BE49-F238E27FC236}">
                  <a16:creationId xmlns:a16="http://schemas.microsoft.com/office/drawing/2014/main" id="{47D566FB-4B19-BC46-BA0F-AF116BFD16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8809" y="4981268"/>
              <a:ext cx="1219202" cy="449640"/>
            </a:xfrm>
            <a:prstGeom prst="rect">
              <a:avLst/>
            </a:prstGeom>
          </p:spPr>
        </p:pic>
        <p:pic>
          <p:nvPicPr>
            <p:cNvPr id="13" name="Picture 12">
              <a:extLst>
                <a:ext uri="{FF2B5EF4-FFF2-40B4-BE49-F238E27FC236}">
                  <a16:creationId xmlns:a16="http://schemas.microsoft.com/office/drawing/2014/main" id="{D0407AB5-D721-CA41-B89D-430BEE927972}"/>
                </a:ext>
              </a:extLst>
            </p:cNvPr>
            <p:cNvPicPr>
              <a:picLocks noChangeAspect="1"/>
            </p:cNvPicPr>
            <p:nvPr/>
          </p:nvPicPr>
          <p:blipFill>
            <a:blip r:embed="rId8"/>
            <a:stretch>
              <a:fillRect/>
            </a:stretch>
          </p:blipFill>
          <p:spPr>
            <a:xfrm>
              <a:off x="5997679" y="4711385"/>
              <a:ext cx="735472" cy="735281"/>
            </a:xfrm>
            <a:prstGeom prst="rect">
              <a:avLst/>
            </a:prstGeom>
          </p:spPr>
        </p:pic>
        <p:sp>
          <p:nvSpPr>
            <p:cNvPr id="14" name="Rectangle 13">
              <a:extLst>
                <a:ext uri="{FF2B5EF4-FFF2-40B4-BE49-F238E27FC236}">
                  <a16:creationId xmlns:a16="http://schemas.microsoft.com/office/drawing/2014/main" id="{47CC951A-C54F-E34D-B6C3-077EAF14D065}"/>
                </a:ext>
              </a:extLst>
            </p:cNvPr>
            <p:cNvSpPr/>
            <p:nvPr/>
          </p:nvSpPr>
          <p:spPr>
            <a:xfrm>
              <a:off x="6569404" y="2106449"/>
              <a:ext cx="2560319" cy="487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r>
                <a:rPr lang="en-US" sz="1200" dirty="0">
                  <a:solidFill>
                    <a:prstClr val="white"/>
                  </a:solidFill>
                </a:rPr>
                <a:t>10</a:t>
              </a:r>
              <a:r>
                <a:rPr lang="en-US" sz="1200" baseline="30000" dirty="0">
                  <a:solidFill>
                    <a:prstClr val="white"/>
                  </a:solidFill>
                </a:rPr>
                <a:t>7</a:t>
              </a:r>
              <a:r>
                <a:rPr lang="en-US" sz="1200" dirty="0">
                  <a:solidFill>
                    <a:prstClr val="white"/>
                  </a:solidFill>
                </a:rPr>
                <a:t> neurons</a:t>
              </a:r>
            </a:p>
          </p:txBody>
        </p:sp>
        <p:pic>
          <p:nvPicPr>
            <p:cNvPr id="15" name="Picture 4" descr="C:\Users\IBM_ADMIN\Desktop\university logos\[AFRL]afrl.gif">
              <a:extLst>
                <a:ext uri="{FF2B5EF4-FFF2-40B4-BE49-F238E27FC236}">
                  <a16:creationId xmlns:a16="http://schemas.microsoft.com/office/drawing/2014/main" id="{DA001C1A-C5C8-1E4E-A65A-945D1611C0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5730" y="4554659"/>
              <a:ext cx="859039" cy="85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EC6A049A-570D-954E-9CEB-30A8F52C371C}"/>
                </a:ext>
              </a:extLst>
            </p:cNvPr>
            <p:cNvSpPr/>
            <p:nvPr/>
          </p:nvSpPr>
          <p:spPr>
            <a:xfrm>
              <a:off x="10266908" y="2106449"/>
              <a:ext cx="2560319" cy="487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r>
                <a:rPr lang="en-US" sz="1200" dirty="0">
                  <a:solidFill>
                    <a:prstClr val="white"/>
                  </a:solidFill>
                </a:rPr>
                <a:t>~10</a:t>
              </a:r>
              <a:r>
                <a:rPr lang="en-US" sz="1200" baseline="30000" dirty="0">
                  <a:solidFill>
                    <a:prstClr val="white"/>
                  </a:solidFill>
                </a:rPr>
                <a:t>8</a:t>
              </a:r>
              <a:r>
                <a:rPr lang="en-US" sz="1200" dirty="0">
                  <a:solidFill>
                    <a:prstClr val="white"/>
                  </a:solidFill>
                </a:rPr>
                <a:t> neurons</a:t>
              </a:r>
            </a:p>
          </p:txBody>
        </p:sp>
        <p:sp>
          <p:nvSpPr>
            <p:cNvPr id="17" name="Rectangle 16">
              <a:extLst>
                <a:ext uri="{FF2B5EF4-FFF2-40B4-BE49-F238E27FC236}">
                  <a16:creationId xmlns:a16="http://schemas.microsoft.com/office/drawing/2014/main" id="{7792CE17-51D0-2A4B-8920-283F183A0013}"/>
                </a:ext>
              </a:extLst>
            </p:cNvPr>
            <p:cNvSpPr/>
            <p:nvPr/>
          </p:nvSpPr>
          <p:spPr>
            <a:xfrm>
              <a:off x="12722272" y="2106449"/>
              <a:ext cx="1925279" cy="487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r>
                <a:rPr lang="en-US" sz="1200" dirty="0">
                  <a:solidFill>
                    <a:prstClr val="white"/>
                  </a:solidFill>
                </a:rPr>
                <a:t>~10</a:t>
              </a:r>
              <a:r>
                <a:rPr lang="en-US" sz="1200" baseline="30000" dirty="0">
                  <a:solidFill>
                    <a:prstClr val="white"/>
                  </a:solidFill>
                </a:rPr>
                <a:t>9</a:t>
              </a:r>
              <a:r>
                <a:rPr lang="en-US" sz="1200" dirty="0">
                  <a:solidFill>
                    <a:prstClr val="white"/>
                  </a:solidFill>
                </a:rPr>
                <a:t> neurons</a:t>
              </a:r>
            </a:p>
          </p:txBody>
        </p:sp>
        <p:sp>
          <p:nvSpPr>
            <p:cNvPr id="18" name="Rectangle 17">
              <a:extLst>
                <a:ext uri="{FF2B5EF4-FFF2-40B4-BE49-F238E27FC236}">
                  <a16:creationId xmlns:a16="http://schemas.microsoft.com/office/drawing/2014/main" id="{41963594-5C5C-0B4B-B245-CC5D25F907D0}"/>
                </a:ext>
              </a:extLst>
            </p:cNvPr>
            <p:cNvSpPr/>
            <p:nvPr/>
          </p:nvSpPr>
          <p:spPr>
            <a:xfrm>
              <a:off x="2766653" y="2106449"/>
              <a:ext cx="2560319" cy="487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r>
                <a:rPr lang="en-US" sz="1200" dirty="0">
                  <a:solidFill>
                    <a:prstClr val="white"/>
                  </a:solidFill>
                </a:rPr>
                <a:t>10</a:t>
              </a:r>
              <a:r>
                <a:rPr lang="en-US" sz="1200" baseline="30000" dirty="0">
                  <a:solidFill>
                    <a:prstClr val="white"/>
                  </a:solidFill>
                </a:rPr>
                <a:t>6</a:t>
              </a:r>
              <a:r>
                <a:rPr lang="en-US" sz="1200" dirty="0">
                  <a:solidFill>
                    <a:prstClr val="white"/>
                  </a:solidFill>
                </a:rPr>
                <a:t> neurons</a:t>
              </a:r>
            </a:p>
          </p:txBody>
        </p:sp>
        <p:sp>
          <p:nvSpPr>
            <p:cNvPr id="19" name="Rectangle 18">
              <a:extLst>
                <a:ext uri="{FF2B5EF4-FFF2-40B4-BE49-F238E27FC236}">
                  <a16:creationId xmlns:a16="http://schemas.microsoft.com/office/drawing/2014/main" id="{2102707E-2615-BF48-B1AB-A149CC8E3C85}"/>
                </a:ext>
              </a:extLst>
            </p:cNvPr>
            <p:cNvSpPr/>
            <p:nvPr/>
          </p:nvSpPr>
          <p:spPr>
            <a:xfrm>
              <a:off x="-22874" y="5464686"/>
              <a:ext cx="14630400" cy="3656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a:solidFill>
                  <a:prstClr val="white"/>
                </a:solidFill>
              </a:endParaRPr>
            </a:p>
          </p:txBody>
        </p:sp>
        <p:sp>
          <p:nvSpPr>
            <p:cNvPr id="20" name="Pentagon 19">
              <a:extLst>
                <a:ext uri="{FF2B5EF4-FFF2-40B4-BE49-F238E27FC236}">
                  <a16:creationId xmlns:a16="http://schemas.microsoft.com/office/drawing/2014/main" id="{05816B37-57E3-044C-87DC-DB9D9AC955D7}"/>
                </a:ext>
              </a:extLst>
            </p:cNvPr>
            <p:cNvSpPr/>
            <p:nvPr/>
          </p:nvSpPr>
          <p:spPr bwMode="auto">
            <a:xfrm>
              <a:off x="2093006" y="5470627"/>
              <a:ext cx="3841480" cy="487553"/>
            </a:xfrm>
            <a:prstGeom prst="homePlate">
              <a:avLst/>
            </a:prstGeom>
            <a:gradFill flip="none" rotWithShape="1">
              <a:gsLst>
                <a:gs pos="5000">
                  <a:srgbClr val="004F92">
                    <a:alpha val="50000"/>
                  </a:srgbClr>
                </a:gs>
                <a:gs pos="0">
                  <a:srgbClr val="0070C0">
                    <a:shade val="30000"/>
                    <a:satMod val="115000"/>
                    <a:alpha val="0"/>
                  </a:srgbClr>
                </a:gs>
                <a:gs pos="15000">
                  <a:srgbClr val="0070C0">
                    <a:shade val="67500"/>
                    <a:satMod val="115000"/>
                  </a:srgbClr>
                </a:gs>
                <a:gs pos="100000">
                  <a:srgbClr val="0070C0">
                    <a:shade val="100000"/>
                    <a:satMod val="115000"/>
                  </a:srgbClr>
                </a:gs>
              </a:gsLst>
              <a:lin ang="0" scaled="1"/>
              <a:tileRect/>
            </a:gradFill>
            <a:ln w="3175">
              <a:noFill/>
            </a:ln>
            <a:effectLst/>
          </p:spPr>
          <p:style>
            <a:lnRef idx="1">
              <a:schemeClr val="accent1"/>
            </a:lnRef>
            <a:fillRef idx="3">
              <a:schemeClr val="accent1"/>
            </a:fillRef>
            <a:effectRef idx="2">
              <a:schemeClr val="accent1"/>
            </a:effectRef>
            <a:fontRef idx="minor">
              <a:schemeClr val="lt1"/>
            </a:fontRef>
          </p:style>
          <p:txBody>
            <a:bodyPr lIns="73145" tIns="54873" rIns="73145" bIns="54873" anchor="ctr"/>
            <a:lstStyle/>
            <a:p>
              <a:pPr algn="ctr" defTabSz="974895" fontAlgn="auto">
                <a:spcBef>
                  <a:spcPts val="0"/>
                </a:spcBef>
                <a:spcAft>
                  <a:spcPts val="0"/>
                </a:spcAft>
                <a:defRPr/>
              </a:pPr>
              <a:r>
                <a:rPr lang="en-US" sz="2000">
                  <a:solidFill>
                    <a:srgbClr val="FFFFFF"/>
                  </a:solidFill>
                  <a:cs typeface="Arial"/>
                </a:rPr>
                <a:t>    2015</a:t>
              </a:r>
              <a:endParaRPr lang="en-US" sz="2000" dirty="0">
                <a:solidFill>
                  <a:srgbClr val="FFFFFF"/>
                </a:solidFill>
                <a:cs typeface="Arial"/>
              </a:endParaRPr>
            </a:p>
          </p:txBody>
        </p:sp>
        <p:sp>
          <p:nvSpPr>
            <p:cNvPr id="21" name="Pentagon 20">
              <a:extLst>
                <a:ext uri="{FF2B5EF4-FFF2-40B4-BE49-F238E27FC236}">
                  <a16:creationId xmlns:a16="http://schemas.microsoft.com/office/drawing/2014/main" id="{738DB84F-9962-9E41-B9F6-BB08FC25AE87}"/>
                </a:ext>
              </a:extLst>
            </p:cNvPr>
            <p:cNvSpPr/>
            <p:nvPr/>
          </p:nvSpPr>
          <p:spPr bwMode="auto">
            <a:xfrm>
              <a:off x="5834249" y="5472575"/>
              <a:ext cx="3841480" cy="487553"/>
            </a:xfrm>
            <a:prstGeom prst="homePlate">
              <a:avLst/>
            </a:prstGeom>
            <a:gradFill flip="none" rotWithShape="1">
              <a:gsLst>
                <a:gs pos="5000">
                  <a:srgbClr val="004F92">
                    <a:alpha val="50000"/>
                  </a:srgbClr>
                </a:gs>
                <a:gs pos="0">
                  <a:srgbClr val="0070C0">
                    <a:shade val="30000"/>
                    <a:satMod val="115000"/>
                    <a:alpha val="0"/>
                  </a:srgbClr>
                </a:gs>
                <a:gs pos="15000">
                  <a:srgbClr val="0070C0">
                    <a:shade val="67500"/>
                    <a:satMod val="115000"/>
                  </a:srgbClr>
                </a:gs>
                <a:gs pos="100000">
                  <a:srgbClr val="0070C0">
                    <a:shade val="100000"/>
                    <a:satMod val="115000"/>
                  </a:srgbClr>
                </a:gs>
              </a:gsLst>
              <a:lin ang="0" scaled="1"/>
              <a:tileRect/>
            </a:gradFill>
            <a:ln w="3175">
              <a:noFill/>
            </a:ln>
            <a:effectLst/>
          </p:spPr>
          <p:style>
            <a:lnRef idx="1">
              <a:schemeClr val="accent1"/>
            </a:lnRef>
            <a:fillRef idx="3">
              <a:schemeClr val="accent1"/>
            </a:fillRef>
            <a:effectRef idx="2">
              <a:schemeClr val="accent1"/>
            </a:effectRef>
            <a:fontRef idx="minor">
              <a:schemeClr val="lt1"/>
            </a:fontRef>
          </p:style>
          <p:txBody>
            <a:bodyPr lIns="73145" tIns="54873" rIns="73145" bIns="54873" anchor="ctr"/>
            <a:lstStyle/>
            <a:p>
              <a:pPr algn="ctr" defTabSz="974895" fontAlgn="auto">
                <a:spcBef>
                  <a:spcPts val="0"/>
                </a:spcBef>
                <a:spcAft>
                  <a:spcPts val="0"/>
                </a:spcAft>
                <a:defRPr/>
              </a:pPr>
              <a:r>
                <a:rPr lang="en-US" sz="2000" dirty="0">
                  <a:solidFill>
                    <a:srgbClr val="FFFFFF"/>
                  </a:solidFill>
                  <a:cs typeface="Arial"/>
                </a:rPr>
                <a:t>    2016</a:t>
              </a:r>
            </a:p>
          </p:txBody>
        </p:sp>
        <p:sp>
          <p:nvSpPr>
            <p:cNvPr id="22" name="Pentagon 21">
              <a:extLst>
                <a:ext uri="{FF2B5EF4-FFF2-40B4-BE49-F238E27FC236}">
                  <a16:creationId xmlns:a16="http://schemas.microsoft.com/office/drawing/2014/main" id="{FD4EA566-F8D1-044B-AE34-C4FD00C026FD}"/>
                </a:ext>
              </a:extLst>
            </p:cNvPr>
            <p:cNvSpPr>
              <a:spLocks/>
            </p:cNvSpPr>
            <p:nvPr/>
          </p:nvSpPr>
          <p:spPr bwMode="auto">
            <a:xfrm>
              <a:off x="9533497" y="5472575"/>
              <a:ext cx="3841480" cy="487553"/>
            </a:xfrm>
            <a:prstGeom prst="homePlate">
              <a:avLst/>
            </a:prstGeom>
            <a:gradFill flip="none" rotWithShape="1">
              <a:gsLst>
                <a:gs pos="5000">
                  <a:srgbClr val="004F92">
                    <a:alpha val="50000"/>
                  </a:srgbClr>
                </a:gs>
                <a:gs pos="0">
                  <a:srgbClr val="0070C0">
                    <a:shade val="30000"/>
                    <a:satMod val="115000"/>
                    <a:alpha val="0"/>
                  </a:srgbClr>
                </a:gs>
                <a:gs pos="15000">
                  <a:srgbClr val="0070C0">
                    <a:shade val="67500"/>
                    <a:satMod val="115000"/>
                  </a:srgbClr>
                </a:gs>
                <a:gs pos="100000">
                  <a:srgbClr val="0070C0">
                    <a:shade val="100000"/>
                    <a:satMod val="115000"/>
                  </a:srgbClr>
                </a:gs>
              </a:gsLst>
              <a:lin ang="0" scaled="1"/>
              <a:tileRect/>
            </a:gradFill>
            <a:ln w="3175">
              <a:noFill/>
            </a:ln>
            <a:effectLst/>
          </p:spPr>
          <p:style>
            <a:lnRef idx="1">
              <a:schemeClr val="accent1"/>
            </a:lnRef>
            <a:fillRef idx="3">
              <a:schemeClr val="accent1"/>
            </a:fillRef>
            <a:effectRef idx="2">
              <a:schemeClr val="accent1"/>
            </a:effectRef>
            <a:fontRef idx="minor">
              <a:schemeClr val="lt1"/>
            </a:fontRef>
          </p:style>
          <p:txBody>
            <a:bodyPr lIns="73145" tIns="54873" rIns="73145" bIns="54873" anchor="ctr"/>
            <a:lstStyle/>
            <a:p>
              <a:pPr algn="ctr" defTabSz="974895" fontAlgn="auto">
                <a:spcBef>
                  <a:spcPts val="0"/>
                </a:spcBef>
                <a:spcAft>
                  <a:spcPts val="0"/>
                </a:spcAft>
                <a:defRPr/>
              </a:pPr>
              <a:r>
                <a:rPr lang="en-US" sz="2000" dirty="0">
                  <a:solidFill>
                    <a:srgbClr val="FFFFFF"/>
                  </a:solidFill>
                  <a:cs typeface="Arial"/>
                </a:rPr>
                <a:t>    2017</a:t>
              </a:r>
            </a:p>
          </p:txBody>
        </p:sp>
        <p:sp>
          <p:nvSpPr>
            <p:cNvPr id="23" name="Rectangle 22">
              <a:extLst>
                <a:ext uri="{FF2B5EF4-FFF2-40B4-BE49-F238E27FC236}">
                  <a16:creationId xmlns:a16="http://schemas.microsoft.com/office/drawing/2014/main" id="{B13B30F2-D371-3D4B-A31F-06B0F0F332FF}"/>
                </a:ext>
              </a:extLst>
            </p:cNvPr>
            <p:cNvSpPr/>
            <p:nvPr/>
          </p:nvSpPr>
          <p:spPr>
            <a:xfrm>
              <a:off x="12940669" y="5472575"/>
              <a:ext cx="1706881" cy="487553"/>
            </a:xfrm>
            <a:prstGeom prst="rect">
              <a:avLst/>
            </a:prstGeom>
            <a:gradFill>
              <a:gsLst>
                <a:gs pos="15000">
                  <a:srgbClr val="004F92">
                    <a:alpha val="50000"/>
                  </a:srgbClr>
                </a:gs>
                <a:gs pos="0">
                  <a:srgbClr val="0070C0">
                    <a:shade val="30000"/>
                    <a:satMod val="115000"/>
                    <a:alpha val="0"/>
                  </a:srgbClr>
                </a:gs>
                <a:gs pos="40000">
                  <a:srgbClr val="0070C0">
                    <a:shade val="67500"/>
                    <a:satMod val="115000"/>
                  </a:srgbClr>
                </a:gs>
                <a:gs pos="100000">
                  <a:srgbClr val="0070C0">
                    <a:shade val="100000"/>
                    <a:satMod val="11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r"/>
              <a:r>
                <a:rPr lang="en-US" sz="2000" dirty="0">
                  <a:solidFill>
                    <a:prstClr val="white"/>
                  </a:solidFill>
                  <a:ea typeface="Arial" charset="0"/>
                  <a:cs typeface="Arial" charset="0"/>
                </a:rPr>
                <a:t>2018</a:t>
              </a:r>
            </a:p>
          </p:txBody>
        </p:sp>
        <p:sp>
          <p:nvSpPr>
            <p:cNvPr id="24" name="Pentagon 23">
              <a:extLst>
                <a:ext uri="{FF2B5EF4-FFF2-40B4-BE49-F238E27FC236}">
                  <a16:creationId xmlns:a16="http://schemas.microsoft.com/office/drawing/2014/main" id="{34DE76F8-8B06-054F-B4B5-CEB0184DF490}"/>
                </a:ext>
              </a:extLst>
            </p:cNvPr>
            <p:cNvSpPr/>
            <p:nvPr/>
          </p:nvSpPr>
          <p:spPr bwMode="auto">
            <a:xfrm>
              <a:off x="-208377" y="5477993"/>
              <a:ext cx="2414645" cy="487553"/>
            </a:xfrm>
            <a:prstGeom prst="homePlate">
              <a:avLst/>
            </a:prstGeom>
            <a:gradFill flip="none" rotWithShape="1">
              <a:gsLst>
                <a:gs pos="0">
                  <a:srgbClr val="0070C0">
                    <a:shade val="30000"/>
                    <a:satMod val="115000"/>
                    <a:alpha val="50000"/>
                  </a:srgbClr>
                </a:gs>
                <a:gs pos="10000">
                  <a:srgbClr val="0070C0">
                    <a:shade val="67500"/>
                    <a:satMod val="115000"/>
                  </a:srgbClr>
                </a:gs>
                <a:gs pos="100000">
                  <a:srgbClr val="0070C0">
                    <a:shade val="100000"/>
                    <a:satMod val="115000"/>
                  </a:srgbClr>
                </a:gs>
              </a:gsLst>
              <a:lin ang="0" scaled="1"/>
              <a:tileRect/>
            </a:gradFill>
            <a:ln w="3175">
              <a:noFill/>
            </a:ln>
            <a:effectLst/>
          </p:spPr>
          <p:style>
            <a:lnRef idx="1">
              <a:schemeClr val="accent1"/>
            </a:lnRef>
            <a:fillRef idx="3">
              <a:schemeClr val="accent1"/>
            </a:fillRef>
            <a:effectRef idx="2">
              <a:schemeClr val="accent1"/>
            </a:effectRef>
            <a:fontRef idx="minor">
              <a:schemeClr val="lt1"/>
            </a:fontRef>
          </p:style>
          <p:txBody>
            <a:bodyPr lIns="73145" tIns="54873" rIns="73145" bIns="54873" anchor="ctr"/>
            <a:lstStyle/>
            <a:p>
              <a:pPr algn="ctr" defTabSz="974895" fontAlgn="auto">
                <a:spcBef>
                  <a:spcPts val="0"/>
                </a:spcBef>
                <a:spcAft>
                  <a:spcPts val="0"/>
                </a:spcAft>
                <a:defRPr/>
              </a:pPr>
              <a:r>
                <a:rPr lang="en-US" sz="2000" dirty="0">
                  <a:solidFill>
                    <a:srgbClr val="FFFFFF"/>
                  </a:solidFill>
                  <a:cs typeface="Arial"/>
                </a:rPr>
                <a:t> 2011</a:t>
              </a:r>
            </a:p>
          </p:txBody>
        </p:sp>
      </p:grpSp>
      <p:grpSp>
        <p:nvGrpSpPr>
          <p:cNvPr id="25" name="Group 24">
            <a:extLst>
              <a:ext uri="{FF2B5EF4-FFF2-40B4-BE49-F238E27FC236}">
                <a16:creationId xmlns:a16="http://schemas.microsoft.com/office/drawing/2014/main" id="{E1CF33AE-20B0-624C-9B09-81570938B6E6}"/>
              </a:ext>
            </a:extLst>
          </p:cNvPr>
          <p:cNvGrpSpPr/>
          <p:nvPr/>
        </p:nvGrpSpPr>
        <p:grpSpPr>
          <a:xfrm>
            <a:off x="2099966" y="31709"/>
            <a:ext cx="4066198" cy="2265612"/>
            <a:chOff x="1796199" y="1324355"/>
            <a:chExt cx="11004733" cy="7109905"/>
          </a:xfrm>
        </p:grpSpPr>
        <p:pic>
          <p:nvPicPr>
            <p:cNvPr id="26" name="Picture 25" descr="Core_and_chip_labels2_sm.jpg">
              <a:extLst>
                <a:ext uri="{FF2B5EF4-FFF2-40B4-BE49-F238E27FC236}">
                  <a16:creationId xmlns:a16="http://schemas.microsoft.com/office/drawing/2014/main" id="{FF05D251-F37D-DF4A-A73C-2316AF1AD14B}"/>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1796199" y="1324355"/>
              <a:ext cx="11004733" cy="6476643"/>
            </a:xfrm>
            <a:prstGeom prst="rect">
              <a:avLst/>
            </a:prstGeom>
          </p:spPr>
        </p:pic>
        <p:sp>
          <p:nvSpPr>
            <p:cNvPr id="27" name="Text Box 16">
              <a:extLst>
                <a:ext uri="{FF2B5EF4-FFF2-40B4-BE49-F238E27FC236}">
                  <a16:creationId xmlns:a16="http://schemas.microsoft.com/office/drawing/2014/main" id="{A3F552F2-E648-2141-BFA4-20D7D3B7270A}"/>
                </a:ext>
              </a:extLst>
            </p:cNvPr>
            <p:cNvSpPr txBox="1">
              <a:spLocks noChangeArrowheads="1"/>
            </p:cNvSpPr>
            <p:nvPr/>
          </p:nvSpPr>
          <p:spPr bwMode="auto">
            <a:xfrm>
              <a:off x="5160314" y="7395986"/>
              <a:ext cx="4346125" cy="1038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144867" tIns="72386" rIns="144867" bIns="72386">
              <a:spAutoFit/>
            </a:bodyPr>
            <a:lstStyle/>
            <a:p>
              <a:pPr algn="ctr">
                <a:spcBef>
                  <a:spcPct val="50000"/>
                </a:spcBef>
                <a:buClr>
                  <a:srgbClr val="DFFF66"/>
                </a:buClr>
                <a:buFont typeface="Wingdings" charset="0"/>
                <a:buNone/>
              </a:pPr>
              <a:r>
                <a:rPr lang="en-US" sz="1200" dirty="0">
                  <a:solidFill>
                    <a:srgbClr val="FFD700"/>
                  </a:solidFill>
                  <a:latin typeface="Helvetica Neue"/>
                  <a:ea typeface="ＭＳ Ｐゴシック" charset="0"/>
                  <a:cs typeface="Helvetica Neue"/>
                </a:rPr>
                <a:t>28nm LPP Process</a:t>
              </a:r>
            </a:p>
          </p:txBody>
        </p:sp>
      </p:grpSp>
    </p:spTree>
    <p:extLst>
      <p:ext uri="{BB962C8B-B14F-4D97-AF65-F5344CB8AC3E}">
        <p14:creationId xmlns:p14="http://schemas.microsoft.com/office/powerpoint/2010/main" val="594439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8CA1B-21D1-D743-8369-C13B679E6D28}"/>
              </a:ext>
            </a:extLst>
          </p:cNvPr>
          <p:cNvPicPr>
            <a:picLocks noChangeAspect="1"/>
          </p:cNvPicPr>
          <p:nvPr/>
        </p:nvPicPr>
        <p:blipFill>
          <a:blip r:embed="rId3"/>
          <a:stretch>
            <a:fillRect/>
          </a:stretch>
        </p:blipFill>
        <p:spPr>
          <a:xfrm>
            <a:off x="0" y="5334"/>
            <a:ext cx="9144000" cy="5132832"/>
          </a:xfrm>
          <a:prstGeom prst="rect">
            <a:avLst/>
          </a:prstGeom>
        </p:spPr>
      </p:pic>
    </p:spTree>
    <p:extLst>
      <p:ext uri="{BB962C8B-B14F-4D97-AF65-F5344CB8AC3E}">
        <p14:creationId xmlns:p14="http://schemas.microsoft.com/office/powerpoint/2010/main" val="3490153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D8793-4A15-4B47-B3CB-3AD3070F61D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997"/>
          <a:stretch/>
        </p:blipFill>
        <p:spPr>
          <a:xfrm>
            <a:off x="3024188" y="1373436"/>
            <a:ext cx="3725173" cy="2102844"/>
          </a:xfrm>
          <a:prstGeom prst="rect">
            <a:avLst/>
          </a:prstGeom>
        </p:spPr>
      </p:pic>
      <p:sp>
        <p:nvSpPr>
          <p:cNvPr id="4" name="Title 4">
            <a:extLst>
              <a:ext uri="{FF2B5EF4-FFF2-40B4-BE49-F238E27FC236}">
                <a16:creationId xmlns:a16="http://schemas.microsoft.com/office/drawing/2014/main" id="{EBBDB278-6C8B-4E42-A7A2-86F5C018D6B2}"/>
              </a:ext>
            </a:extLst>
          </p:cNvPr>
          <p:cNvSpPr txBox="1">
            <a:spLocks/>
          </p:cNvSpPr>
          <p:nvPr/>
        </p:nvSpPr>
        <p:spPr>
          <a:xfrm>
            <a:off x="228600" y="201168"/>
            <a:ext cx="4967817" cy="895024"/>
          </a:xfrm>
          <a:prstGeom prst="rect">
            <a:avLst/>
          </a:prstGeom>
          <a:effectLst>
            <a:outerShdw blurRad="508000" dir="5400000" algn="t" rotWithShape="0">
              <a:prstClr val="black"/>
            </a:outerShdw>
          </a:effectLst>
        </p:spPr>
        <p:txBody>
          <a:bodyPr/>
          <a:lstStyle>
            <a:lvl1pPr algn="ctr" rtl="0" eaLnBrk="0" fontAlgn="base" hangingPunct="0">
              <a:spcBef>
                <a:spcPct val="0"/>
              </a:spcBef>
              <a:spcAft>
                <a:spcPct val="0"/>
              </a:spcAft>
              <a:defRPr sz="4400" kern="1200">
                <a:solidFill>
                  <a:schemeClr val="tx1"/>
                </a:solidFill>
                <a:latin typeface="+mj-lt"/>
                <a:ea typeface="Geneva" charset="0"/>
                <a:cs typeface="Geneva" charset="0"/>
              </a:defRPr>
            </a:lvl1pPr>
            <a:lvl2pPr algn="ctr" rtl="0" eaLnBrk="0" fontAlgn="base" hangingPunct="0">
              <a:spcBef>
                <a:spcPct val="0"/>
              </a:spcBef>
              <a:spcAft>
                <a:spcPct val="0"/>
              </a:spcAft>
              <a:defRPr sz="4400">
                <a:solidFill>
                  <a:schemeClr val="tx1"/>
                </a:solidFill>
                <a:latin typeface="Franklin Gothic Book" charset="0"/>
                <a:ea typeface="Geneva" charset="0"/>
                <a:cs typeface="Geneva" charset="0"/>
              </a:defRPr>
            </a:lvl2pPr>
            <a:lvl3pPr algn="ctr" rtl="0" eaLnBrk="0" fontAlgn="base" hangingPunct="0">
              <a:spcBef>
                <a:spcPct val="0"/>
              </a:spcBef>
              <a:spcAft>
                <a:spcPct val="0"/>
              </a:spcAft>
              <a:defRPr sz="4400">
                <a:solidFill>
                  <a:schemeClr val="tx1"/>
                </a:solidFill>
                <a:latin typeface="Franklin Gothic Book" charset="0"/>
                <a:ea typeface="Geneva" charset="0"/>
                <a:cs typeface="Geneva" charset="0"/>
              </a:defRPr>
            </a:lvl3pPr>
            <a:lvl4pPr algn="ctr" rtl="0" eaLnBrk="0" fontAlgn="base" hangingPunct="0">
              <a:spcBef>
                <a:spcPct val="0"/>
              </a:spcBef>
              <a:spcAft>
                <a:spcPct val="0"/>
              </a:spcAft>
              <a:defRPr sz="4400">
                <a:solidFill>
                  <a:schemeClr val="tx1"/>
                </a:solidFill>
                <a:latin typeface="Franklin Gothic Book" charset="0"/>
                <a:ea typeface="Geneva" charset="0"/>
                <a:cs typeface="Geneva" charset="0"/>
              </a:defRPr>
            </a:lvl4pPr>
            <a:lvl5pPr algn="ctr" rtl="0" eaLnBrk="0" fontAlgn="base" hangingPunct="0">
              <a:spcBef>
                <a:spcPct val="0"/>
              </a:spcBef>
              <a:spcAft>
                <a:spcPct val="0"/>
              </a:spcAft>
              <a:defRPr sz="4400">
                <a:solidFill>
                  <a:schemeClr val="tx1"/>
                </a:solidFill>
                <a:latin typeface="Franklin Gothic Book" charset="0"/>
                <a:ea typeface="Geneva" charset="0"/>
                <a:cs typeface="Geneva" charset="0"/>
              </a:defRPr>
            </a:lvl5pPr>
            <a:lvl6pPr marL="457200" algn="ctr" rtl="0" fontAlgn="base">
              <a:spcBef>
                <a:spcPct val="0"/>
              </a:spcBef>
              <a:spcAft>
                <a:spcPct val="0"/>
              </a:spcAft>
              <a:defRPr sz="4400">
                <a:solidFill>
                  <a:schemeClr val="tx1"/>
                </a:solidFill>
                <a:latin typeface="Calibri" charset="0"/>
                <a:ea typeface="Geneva" charset="0"/>
                <a:cs typeface="Geneva" charset="0"/>
              </a:defRPr>
            </a:lvl6pPr>
            <a:lvl7pPr marL="914400" algn="ctr" rtl="0" fontAlgn="base">
              <a:spcBef>
                <a:spcPct val="0"/>
              </a:spcBef>
              <a:spcAft>
                <a:spcPct val="0"/>
              </a:spcAft>
              <a:defRPr sz="4400">
                <a:solidFill>
                  <a:schemeClr val="tx1"/>
                </a:solidFill>
                <a:latin typeface="Calibri" charset="0"/>
                <a:ea typeface="Geneva" charset="0"/>
                <a:cs typeface="Geneva" charset="0"/>
              </a:defRPr>
            </a:lvl7pPr>
            <a:lvl8pPr marL="1371600" algn="ctr" rtl="0" fontAlgn="base">
              <a:spcBef>
                <a:spcPct val="0"/>
              </a:spcBef>
              <a:spcAft>
                <a:spcPct val="0"/>
              </a:spcAft>
              <a:defRPr sz="4400">
                <a:solidFill>
                  <a:schemeClr val="tx1"/>
                </a:solidFill>
                <a:latin typeface="Calibri" charset="0"/>
                <a:ea typeface="Geneva" charset="0"/>
                <a:cs typeface="Geneva" charset="0"/>
              </a:defRPr>
            </a:lvl8pPr>
            <a:lvl9pPr marL="1828800" algn="ctr" rtl="0" fontAlgn="base">
              <a:spcBef>
                <a:spcPct val="0"/>
              </a:spcBef>
              <a:spcAft>
                <a:spcPct val="0"/>
              </a:spcAft>
              <a:defRPr sz="4400">
                <a:solidFill>
                  <a:schemeClr val="tx1"/>
                </a:solidFill>
                <a:latin typeface="Calibri" charset="0"/>
                <a:ea typeface="Geneva" charset="0"/>
                <a:cs typeface="Geneva" charset="0"/>
              </a:defRPr>
            </a:lvl9pPr>
          </a:lstStyle>
          <a:p>
            <a:pPr defTabSz="914400"/>
            <a:r>
              <a:rPr lang="en-US" sz="2500">
                <a:cs typeface="IBM Plex Sans Light"/>
              </a:rPr>
              <a:t>Distributed Deep Learning</a:t>
            </a:r>
            <a:endParaRPr lang="en-US" sz="2500" dirty="0">
              <a:cs typeface="IBM Plex Sans Light"/>
            </a:endParaRPr>
          </a:p>
        </p:txBody>
      </p:sp>
      <p:sp>
        <p:nvSpPr>
          <p:cNvPr id="5" name="Text Placeholder 5">
            <a:extLst>
              <a:ext uri="{FF2B5EF4-FFF2-40B4-BE49-F238E27FC236}">
                <a16:creationId xmlns:a16="http://schemas.microsoft.com/office/drawing/2014/main" id="{03B4FF87-82F0-4743-832D-F30AF61A90ED}"/>
              </a:ext>
            </a:extLst>
          </p:cNvPr>
          <p:cNvSpPr txBox="1">
            <a:spLocks/>
          </p:cNvSpPr>
          <p:nvPr/>
        </p:nvSpPr>
        <p:spPr>
          <a:xfrm>
            <a:off x="228600" y="1126589"/>
            <a:ext cx="2795588" cy="3501445"/>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lumMod val="50000"/>
                  </a:schemeClr>
                </a:solidFill>
                <a:latin typeface="+mn-lt"/>
                <a:ea typeface="+mn-ea"/>
                <a:cs typeface="+mn-cs"/>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a:lstStyle>
          <a:p>
            <a:r>
              <a:rPr lang="en-US" sz="1375" b="1">
                <a:solidFill>
                  <a:schemeClr val="accent4"/>
                </a:solidFill>
                <a:latin typeface="IBM Plex Sans" charset="0"/>
                <a:ea typeface="IBM Plex Sans" charset="0"/>
                <a:cs typeface="IBM Plex Sans" charset="0"/>
              </a:rPr>
              <a:t>100s of servers with GPUs</a:t>
            </a:r>
            <a:br>
              <a:rPr lang="en-US" sz="1375">
                <a:latin typeface="IBM Plex Sans Light" charset="0"/>
                <a:ea typeface="IBM Plex Sans Light" charset="0"/>
                <a:cs typeface="IBM Plex Sans Light" charset="0"/>
              </a:rPr>
            </a:br>
            <a:r>
              <a:rPr lang="en-US" sz="1375">
                <a:latin typeface="IBM Plex Sans Light" charset="0"/>
                <a:ea typeface="IBM Plex Sans Light" charset="0"/>
                <a:cs typeface="IBM Plex Sans Light" charset="0"/>
              </a:rPr>
              <a:t>scale of the computational infrastructure enabled by IBM’s communication library for Distributed Deep Learning training</a:t>
            </a:r>
          </a:p>
          <a:p>
            <a:r>
              <a:rPr lang="en-US" sz="1375" b="1">
                <a:solidFill>
                  <a:schemeClr val="accent4"/>
                </a:solidFill>
                <a:latin typeface="IBM Plex Sans" charset="0"/>
                <a:ea typeface="IBM Plex Sans" charset="0"/>
                <a:cs typeface="IBM Plex Sans" charset="0"/>
              </a:rPr>
              <a:t>95%</a:t>
            </a:r>
            <a:br>
              <a:rPr lang="en-US" sz="1375">
                <a:latin typeface="IBM Plex Sans Light" charset="0"/>
                <a:ea typeface="IBM Plex Sans Light" charset="0"/>
                <a:cs typeface="IBM Plex Sans Light" charset="0"/>
              </a:rPr>
            </a:br>
            <a:r>
              <a:rPr lang="en-US" sz="1375">
                <a:latin typeface="IBM Plex Sans Light" charset="0"/>
                <a:ea typeface="IBM Plex Sans Light" charset="0"/>
                <a:cs typeface="IBM Plex Sans Light" charset="0"/>
              </a:rPr>
              <a:t>scaling efficiency achieved by IBM @ 256 P100 GPUs</a:t>
            </a:r>
          </a:p>
          <a:p>
            <a:r>
              <a:rPr lang="en-US" sz="1375" b="1">
                <a:solidFill>
                  <a:schemeClr val="accent4"/>
                </a:solidFill>
                <a:latin typeface="IBM Plex Sans" charset="0"/>
                <a:ea typeface="IBM Plex Sans" charset="0"/>
                <a:cs typeface="IBM Plex Sans" charset="0"/>
              </a:rPr>
              <a:t>+4%</a:t>
            </a:r>
            <a:br>
              <a:rPr lang="en-US" sz="1375">
                <a:latin typeface="IBM Plex Sans Light" charset="0"/>
                <a:ea typeface="IBM Plex Sans Light" charset="0"/>
                <a:cs typeface="IBM Plex Sans Light" charset="0"/>
              </a:rPr>
            </a:br>
            <a:r>
              <a:rPr lang="en-US" sz="1375">
                <a:latin typeface="IBM Plex Sans Light" charset="0"/>
                <a:ea typeface="IBM Plex Sans Light" charset="0"/>
                <a:cs typeface="IBM Plex Sans Light" charset="0"/>
              </a:rPr>
              <a:t>increase in image recognition accuracy over previous best result</a:t>
            </a:r>
          </a:p>
          <a:p>
            <a:endParaRPr lang="en-US" sz="1375">
              <a:latin typeface="IBM Plex Sans Light" charset="0"/>
              <a:ea typeface="IBM Plex Sans Light" charset="0"/>
              <a:cs typeface="IBM Plex Sans Light" charset="0"/>
            </a:endParaRPr>
          </a:p>
          <a:p>
            <a:endParaRPr lang="en-US" dirty="0"/>
          </a:p>
        </p:txBody>
      </p:sp>
      <p:pic>
        <p:nvPicPr>
          <p:cNvPr id="6" name="Picture 5">
            <a:extLst>
              <a:ext uri="{FF2B5EF4-FFF2-40B4-BE49-F238E27FC236}">
                <a16:creationId xmlns:a16="http://schemas.microsoft.com/office/drawing/2014/main" id="{0237F8F1-92B1-1B45-B57A-B4E2FA6EEEFE}"/>
              </a:ext>
            </a:extLst>
          </p:cNvPr>
          <p:cNvPicPr>
            <a:picLocks noChangeAspect="1"/>
          </p:cNvPicPr>
          <p:nvPr/>
        </p:nvPicPr>
        <p:blipFill>
          <a:blip r:embed="rId4"/>
          <a:stretch>
            <a:fillRect/>
          </a:stretch>
        </p:blipFill>
        <p:spPr>
          <a:xfrm>
            <a:off x="5916058" y="3383824"/>
            <a:ext cx="2912426" cy="1759676"/>
          </a:xfrm>
          <a:prstGeom prst="rect">
            <a:avLst/>
          </a:prstGeom>
        </p:spPr>
      </p:pic>
    </p:spTree>
    <p:extLst>
      <p:ext uri="{BB962C8B-B14F-4D97-AF65-F5344CB8AC3E}">
        <p14:creationId xmlns:p14="http://schemas.microsoft.com/office/powerpoint/2010/main" val="3653398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86EB9FA7-A912-CD4D-86D2-151B6FC194F2}"/>
              </a:ext>
            </a:extLst>
          </p:cNvPr>
          <p:cNvSpPr txBox="1">
            <a:spLocks/>
          </p:cNvSpPr>
          <p:nvPr/>
        </p:nvSpPr>
        <p:spPr>
          <a:xfrm>
            <a:off x="5031450" y="4136807"/>
            <a:ext cx="3831336" cy="1563651"/>
          </a:xfrm>
          <a:prstGeom prst="rect">
            <a:avLst/>
          </a:prstGeom>
        </p:spPr>
        <p:txBody>
          <a:bodyPr vert="horz" lIns="0" tIns="0" rIns="0" bIns="0" rtlCol="0">
            <a:noAutofit/>
          </a:bodyPr>
          <a:lstStyle>
            <a:lvl1pPr marL="0" indent="0" algn="l" defTabSz="457200" rtl="0" eaLnBrk="1" latinLnBrk="0" hangingPunct="1">
              <a:lnSpc>
                <a:spcPct val="90000"/>
              </a:lnSpc>
              <a:spcBef>
                <a:spcPts val="0"/>
              </a:spcBef>
              <a:buFont typeface="Arial"/>
              <a:buNone/>
              <a:defRPr sz="9600" b="1" kern="1200" baseline="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solidFill>
                <a:srgbClr val="000000"/>
              </a:solidFill>
            </a:endParaRPr>
          </a:p>
        </p:txBody>
      </p:sp>
      <p:sp>
        <p:nvSpPr>
          <p:cNvPr id="4" name="Rectangle 3">
            <a:extLst>
              <a:ext uri="{FF2B5EF4-FFF2-40B4-BE49-F238E27FC236}">
                <a16:creationId xmlns:a16="http://schemas.microsoft.com/office/drawing/2014/main" id="{CC75B2C3-6823-F642-A97C-BF50CF1CFA6C}"/>
              </a:ext>
            </a:extLst>
          </p:cNvPr>
          <p:cNvSpPr/>
          <p:nvPr/>
        </p:nvSpPr>
        <p:spPr>
          <a:xfrm>
            <a:off x="-16395" y="39176"/>
            <a:ext cx="5416298" cy="888447"/>
          </a:xfrm>
          <a:prstGeom prst="rect">
            <a:avLst/>
          </a:prstGeom>
          <a:noFill/>
        </p:spPr>
        <p:txBody>
          <a:bodyPr wrap="square" lIns="0" tIns="0" rIns="0" bIns="0" rtlCol="0" anchor="ctr">
            <a:noAutofit/>
          </a:bodyPr>
          <a:lstStyle/>
          <a:p>
            <a:pPr defTabSz="914400" fontAlgn="base" hangingPunct="1">
              <a:spcBef>
                <a:spcPct val="0"/>
              </a:spcBef>
              <a:spcAft>
                <a:spcPct val="0"/>
              </a:spcAft>
            </a:pPr>
            <a:r>
              <a:rPr lang="en-US" sz="1200" kern="1200" dirty="0">
                <a:solidFill>
                  <a:srgbClr val="FFFFFF"/>
                </a:solidFill>
                <a:latin typeface="Arial" charset="0"/>
                <a:ea typeface="ＭＳ Ｐゴシック" charset="0"/>
              </a:rPr>
              <a:t> </a:t>
            </a:r>
            <a:endParaRPr lang="en-US" sz="1200" kern="1200" dirty="0">
              <a:solidFill>
                <a:srgbClr val="FFFFFF"/>
              </a:solidFill>
              <a:latin typeface="Arial"/>
              <a:ea typeface="ＭＳ Ｐゴシック" charset="0"/>
              <a:cs typeface="Arial"/>
            </a:endParaRPr>
          </a:p>
        </p:txBody>
      </p:sp>
      <p:sp>
        <p:nvSpPr>
          <p:cNvPr id="5" name="TextBox 4">
            <a:extLst>
              <a:ext uri="{FF2B5EF4-FFF2-40B4-BE49-F238E27FC236}">
                <a16:creationId xmlns:a16="http://schemas.microsoft.com/office/drawing/2014/main" id="{5BBEB61D-637D-7E45-902F-B2D6B0AD8BC9}"/>
              </a:ext>
            </a:extLst>
          </p:cNvPr>
          <p:cNvSpPr txBox="1"/>
          <p:nvPr/>
        </p:nvSpPr>
        <p:spPr>
          <a:xfrm>
            <a:off x="163022" y="541999"/>
            <a:ext cx="3891402" cy="1077218"/>
          </a:xfrm>
          <a:prstGeom prst="rect">
            <a:avLst/>
          </a:prstGeom>
          <a:noFill/>
        </p:spPr>
        <p:txBody>
          <a:bodyPr wrap="square" rtlCol="0">
            <a:spAutoFit/>
          </a:bodyPr>
          <a:lstStyle/>
          <a:p>
            <a:pPr defTabSz="914400" fontAlgn="base" hangingPunct="1">
              <a:spcBef>
                <a:spcPct val="0"/>
              </a:spcBef>
              <a:spcAft>
                <a:spcPct val="0"/>
              </a:spcAft>
            </a:pPr>
            <a:r>
              <a:rPr lang="en-US" sz="3200" kern="1200" dirty="0">
                <a:solidFill>
                  <a:srgbClr val="FFFFFF"/>
                </a:solidFill>
                <a:ea typeface="ＭＳ Ｐゴシック" charset="0"/>
              </a:rPr>
              <a:t>Approximate Computing</a:t>
            </a:r>
          </a:p>
        </p:txBody>
      </p:sp>
      <p:sp>
        <p:nvSpPr>
          <p:cNvPr id="6" name="Rectangle 5">
            <a:extLst>
              <a:ext uri="{FF2B5EF4-FFF2-40B4-BE49-F238E27FC236}">
                <a16:creationId xmlns:a16="http://schemas.microsoft.com/office/drawing/2014/main" id="{3C937105-3B9B-F045-85A0-0C05D0737527}"/>
              </a:ext>
            </a:extLst>
          </p:cNvPr>
          <p:cNvSpPr/>
          <p:nvPr/>
        </p:nvSpPr>
        <p:spPr>
          <a:xfrm>
            <a:off x="4944953" y="2101084"/>
            <a:ext cx="3860800" cy="821054"/>
          </a:xfrm>
          <a:prstGeom prst="rect">
            <a:avLst/>
          </a:prstGeom>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grpSp>
        <p:nvGrpSpPr>
          <p:cNvPr id="7" name="Group 6">
            <a:extLst>
              <a:ext uri="{FF2B5EF4-FFF2-40B4-BE49-F238E27FC236}">
                <a16:creationId xmlns:a16="http://schemas.microsoft.com/office/drawing/2014/main" id="{C6AF461F-9577-AF41-A0B4-7AA928D74BC8}"/>
              </a:ext>
            </a:extLst>
          </p:cNvPr>
          <p:cNvGrpSpPr/>
          <p:nvPr/>
        </p:nvGrpSpPr>
        <p:grpSpPr>
          <a:xfrm>
            <a:off x="5213952" y="-6727"/>
            <a:ext cx="4128185" cy="5150227"/>
            <a:chOff x="2680889" y="-6727"/>
            <a:chExt cx="4128185" cy="5150227"/>
          </a:xfrm>
        </p:grpSpPr>
        <p:sp>
          <p:nvSpPr>
            <p:cNvPr id="8" name="Rectangle 7">
              <a:extLst>
                <a:ext uri="{FF2B5EF4-FFF2-40B4-BE49-F238E27FC236}">
                  <a16:creationId xmlns:a16="http://schemas.microsoft.com/office/drawing/2014/main" id="{6CF00E7F-36E8-7546-8F65-085A2A44B4F2}"/>
                </a:ext>
              </a:extLst>
            </p:cNvPr>
            <p:cNvSpPr/>
            <p:nvPr/>
          </p:nvSpPr>
          <p:spPr>
            <a:xfrm>
              <a:off x="2680889" y="-6727"/>
              <a:ext cx="3948511" cy="5150227"/>
            </a:xfrm>
            <a:prstGeom prst="rect">
              <a:avLst/>
            </a:prstGeom>
            <a:solidFill>
              <a:schemeClr val="tx2">
                <a:lumMod val="25000"/>
              </a:schemeClr>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9" name="Text Placeholder 7">
              <a:extLst>
                <a:ext uri="{FF2B5EF4-FFF2-40B4-BE49-F238E27FC236}">
                  <a16:creationId xmlns:a16="http://schemas.microsoft.com/office/drawing/2014/main" id="{5DA2482F-FF03-3446-88DC-62DDCFE90D6D}"/>
                </a:ext>
              </a:extLst>
            </p:cNvPr>
            <p:cNvSpPr txBox="1">
              <a:spLocks/>
            </p:cNvSpPr>
            <p:nvPr/>
          </p:nvSpPr>
          <p:spPr>
            <a:xfrm>
              <a:off x="2925884" y="207501"/>
              <a:ext cx="3703516" cy="577372"/>
            </a:xfrm>
            <a:prstGeom prst="rect">
              <a:avLst/>
            </a:prstGeom>
          </p:spPr>
          <p:txBody>
            <a:bodyPr vert="horz" lIns="0" tIns="0" rIns="0" bIns="0" rtlCol="0">
              <a:noAutofit/>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0" indent="0" algn="l" defTabSz="457189"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FFFFFF"/>
                  </a:solidFill>
                </a:rPr>
                <a:t>Reduced Precision Computation</a:t>
              </a:r>
            </a:p>
          </p:txBody>
        </p:sp>
        <p:sp>
          <p:nvSpPr>
            <p:cNvPr id="10" name="TextBox 9">
              <a:extLst>
                <a:ext uri="{FF2B5EF4-FFF2-40B4-BE49-F238E27FC236}">
                  <a16:creationId xmlns:a16="http://schemas.microsoft.com/office/drawing/2014/main" id="{07479F8C-48EB-264C-9A9F-0418F522383C}"/>
                </a:ext>
              </a:extLst>
            </p:cNvPr>
            <p:cNvSpPr txBox="1"/>
            <p:nvPr/>
          </p:nvSpPr>
          <p:spPr>
            <a:xfrm>
              <a:off x="3009467" y="617917"/>
              <a:ext cx="3799607" cy="584775"/>
            </a:xfrm>
            <a:prstGeom prst="rect">
              <a:avLst/>
            </a:prstGeom>
            <a:noFill/>
          </p:spPr>
          <p:txBody>
            <a:bodyPr wrap="square" rtlCol="0">
              <a:spAutoFit/>
            </a:bodyPr>
            <a:lstStyle/>
            <a:p>
              <a:pPr marL="285750" indent="-285750" defTabSz="914400" fontAlgn="base" hangingPunct="1">
                <a:spcBef>
                  <a:spcPct val="0"/>
                </a:spcBef>
                <a:spcAft>
                  <a:spcPct val="0"/>
                </a:spcAft>
                <a:buFont typeface="Wingdings" panose="05000000000000000000" pitchFamily="2" charset="2"/>
                <a:buChar char="§"/>
              </a:pPr>
              <a:r>
                <a:rPr lang="en-US" sz="1600" kern="1200" dirty="0">
                  <a:solidFill>
                    <a:srgbClr val="FFFFFF"/>
                  </a:solidFill>
                  <a:ea typeface="ＭＳ Ｐゴシック" charset="0"/>
                </a:rPr>
                <a:t>Trade numerical precision for computational efficiency</a:t>
              </a:r>
            </a:p>
          </p:txBody>
        </p:sp>
        <p:sp>
          <p:nvSpPr>
            <p:cNvPr id="11" name="TextBox 10">
              <a:extLst>
                <a:ext uri="{FF2B5EF4-FFF2-40B4-BE49-F238E27FC236}">
                  <a16:creationId xmlns:a16="http://schemas.microsoft.com/office/drawing/2014/main" id="{B121F42D-CA37-4A4C-9C63-CD828E0DD9DD}"/>
                </a:ext>
              </a:extLst>
            </p:cNvPr>
            <p:cNvSpPr txBox="1"/>
            <p:nvPr/>
          </p:nvSpPr>
          <p:spPr>
            <a:xfrm>
              <a:off x="3013853" y="1334185"/>
              <a:ext cx="2122952" cy="1077218"/>
            </a:xfrm>
            <a:prstGeom prst="rect">
              <a:avLst/>
            </a:prstGeom>
            <a:noFill/>
          </p:spPr>
          <p:txBody>
            <a:bodyPr wrap="square" rtlCol="0">
              <a:spAutoFit/>
            </a:bodyPr>
            <a:lstStyle/>
            <a:p>
              <a:pPr marL="285750" indent="-285750" defTabSz="914400" fontAlgn="base" hangingPunct="1">
                <a:spcBef>
                  <a:spcPct val="0"/>
                </a:spcBef>
                <a:spcAft>
                  <a:spcPct val="0"/>
                </a:spcAft>
                <a:buFont typeface="Wingdings" panose="05000000000000000000" pitchFamily="2" charset="2"/>
                <a:buChar char="§"/>
              </a:pPr>
              <a:r>
                <a:rPr lang="en-US" sz="1600" kern="1200" dirty="0">
                  <a:solidFill>
                    <a:srgbClr val="FFFFFF"/>
                  </a:solidFill>
                  <a:ea typeface="ＭＳ Ｐゴシック" charset="0"/>
                </a:rPr>
                <a:t>Algorithmic improvements to retain model accuracy</a:t>
              </a:r>
            </a:p>
          </p:txBody>
        </p:sp>
      </p:grpSp>
      <p:grpSp>
        <p:nvGrpSpPr>
          <p:cNvPr id="12" name="Group 11">
            <a:extLst>
              <a:ext uri="{FF2B5EF4-FFF2-40B4-BE49-F238E27FC236}">
                <a16:creationId xmlns:a16="http://schemas.microsoft.com/office/drawing/2014/main" id="{A87CC135-6920-194A-840E-940BFD7B6710}"/>
              </a:ext>
            </a:extLst>
          </p:cNvPr>
          <p:cNvGrpSpPr/>
          <p:nvPr/>
        </p:nvGrpSpPr>
        <p:grpSpPr>
          <a:xfrm>
            <a:off x="5161960" y="1408735"/>
            <a:ext cx="3982568" cy="3359748"/>
            <a:chOff x="552896" y="1568673"/>
            <a:chExt cx="3982568" cy="3359748"/>
          </a:xfrm>
        </p:grpSpPr>
        <p:sp>
          <p:nvSpPr>
            <p:cNvPr id="13" name="TextBox 12">
              <a:extLst>
                <a:ext uri="{FF2B5EF4-FFF2-40B4-BE49-F238E27FC236}">
                  <a16:creationId xmlns:a16="http://schemas.microsoft.com/office/drawing/2014/main" id="{F704A10A-BE5D-214B-8384-F8EBDC76E18C}"/>
                </a:ext>
              </a:extLst>
            </p:cNvPr>
            <p:cNvSpPr txBox="1"/>
            <p:nvPr/>
          </p:nvSpPr>
          <p:spPr>
            <a:xfrm rot="19827705">
              <a:off x="3578578" y="1568673"/>
              <a:ext cx="651487" cy="277532"/>
            </a:xfrm>
            <a:prstGeom prst="rect">
              <a:avLst/>
            </a:prstGeom>
            <a:noFill/>
          </p:spPr>
          <p:txBody>
            <a:bodyPr wrap="square" rtlCol="0">
              <a:spAutoFit/>
            </a:bodyPr>
            <a:lstStyle/>
            <a:p>
              <a:pPr defTabSz="914400" fontAlgn="base" hangingPunct="1">
                <a:spcBef>
                  <a:spcPct val="0"/>
                </a:spcBef>
                <a:spcAft>
                  <a:spcPct val="0"/>
                </a:spcAft>
              </a:pPr>
              <a:r>
                <a:rPr lang="en-US" sz="1200" kern="1200" dirty="0">
                  <a:solidFill>
                    <a:srgbClr val="FFFFFF"/>
                  </a:solidFill>
                  <a:ea typeface="ＭＳ Ｐゴシック" charset="0"/>
                </a:rPr>
                <a:t>high</a:t>
              </a:r>
            </a:p>
          </p:txBody>
        </p:sp>
        <p:grpSp>
          <p:nvGrpSpPr>
            <p:cNvPr id="14" name="Group 13">
              <a:extLst>
                <a:ext uri="{FF2B5EF4-FFF2-40B4-BE49-F238E27FC236}">
                  <a16:creationId xmlns:a16="http://schemas.microsoft.com/office/drawing/2014/main" id="{E929DBA6-1DBF-CF40-B8FB-54D0465FC9EC}"/>
                </a:ext>
              </a:extLst>
            </p:cNvPr>
            <p:cNvGrpSpPr/>
            <p:nvPr/>
          </p:nvGrpSpPr>
          <p:grpSpPr>
            <a:xfrm>
              <a:off x="552896" y="1721235"/>
              <a:ext cx="3982568" cy="3207186"/>
              <a:chOff x="512419" y="1696642"/>
              <a:chExt cx="3982568" cy="3207186"/>
            </a:xfrm>
          </p:grpSpPr>
          <p:cxnSp>
            <p:nvCxnSpPr>
              <p:cNvPr id="15" name="Straight Connector 14">
                <a:extLst>
                  <a:ext uri="{FF2B5EF4-FFF2-40B4-BE49-F238E27FC236}">
                    <a16:creationId xmlns:a16="http://schemas.microsoft.com/office/drawing/2014/main" id="{9B5E276F-A77F-2D47-A9C2-3037F764BD9F}"/>
                  </a:ext>
                </a:extLst>
              </p:cNvPr>
              <p:cNvCxnSpPr/>
              <p:nvPr/>
            </p:nvCxnSpPr>
            <p:spPr>
              <a:xfrm flipV="1">
                <a:off x="1222891" y="2650387"/>
                <a:ext cx="2545476" cy="1463398"/>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16" name="Right Triangle 15">
                <a:extLst>
                  <a:ext uri="{FF2B5EF4-FFF2-40B4-BE49-F238E27FC236}">
                    <a16:creationId xmlns:a16="http://schemas.microsoft.com/office/drawing/2014/main" id="{628F3D0C-15CD-5743-A0A2-D679B0770140}"/>
                  </a:ext>
                </a:extLst>
              </p:cNvPr>
              <p:cNvSpPr/>
              <p:nvPr/>
            </p:nvSpPr>
            <p:spPr>
              <a:xfrm>
                <a:off x="3235935" y="2816352"/>
                <a:ext cx="552460" cy="242280"/>
              </a:xfrm>
              <a:prstGeom prst="rtTriangle">
                <a:avLst/>
              </a:prstGeom>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pic>
            <p:nvPicPr>
              <p:cNvPr id="17" name="Picture 16">
                <a:extLst>
                  <a:ext uri="{FF2B5EF4-FFF2-40B4-BE49-F238E27FC236}">
                    <a16:creationId xmlns:a16="http://schemas.microsoft.com/office/drawing/2014/main" id="{4037A9F2-A7C9-594F-977F-332D35929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411" y="3147134"/>
                <a:ext cx="671731" cy="1167709"/>
              </a:xfrm>
              <a:prstGeom prst="rect">
                <a:avLst/>
              </a:prstGeom>
            </p:spPr>
          </p:pic>
          <p:pic>
            <p:nvPicPr>
              <p:cNvPr id="18" name="Picture 17">
                <a:extLst>
                  <a:ext uri="{FF2B5EF4-FFF2-40B4-BE49-F238E27FC236}">
                    <a16:creationId xmlns:a16="http://schemas.microsoft.com/office/drawing/2014/main" id="{D24E9862-4CC7-8644-9235-A5511ABFB6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391" y="2743906"/>
                <a:ext cx="655263" cy="1137821"/>
              </a:xfrm>
              <a:prstGeom prst="rect">
                <a:avLst/>
              </a:prstGeom>
            </p:spPr>
          </p:pic>
          <p:pic>
            <p:nvPicPr>
              <p:cNvPr id="19" name="Picture 18">
                <a:extLst>
                  <a:ext uri="{FF2B5EF4-FFF2-40B4-BE49-F238E27FC236}">
                    <a16:creationId xmlns:a16="http://schemas.microsoft.com/office/drawing/2014/main" id="{9F2E90ED-BC2E-BE49-B21F-7D682EC2C0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6978" y="2331356"/>
                <a:ext cx="675707" cy="1173321"/>
              </a:xfrm>
              <a:prstGeom prst="rect">
                <a:avLst/>
              </a:prstGeom>
            </p:spPr>
          </p:pic>
          <p:pic>
            <p:nvPicPr>
              <p:cNvPr id="20" name="Picture 19">
                <a:extLst>
                  <a:ext uri="{FF2B5EF4-FFF2-40B4-BE49-F238E27FC236}">
                    <a16:creationId xmlns:a16="http://schemas.microsoft.com/office/drawing/2014/main" id="{56DE219A-3924-AC46-9DBC-8CC65B2C95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3370" y="1880190"/>
                <a:ext cx="670715" cy="1165432"/>
              </a:xfrm>
              <a:prstGeom prst="rect">
                <a:avLst/>
              </a:prstGeom>
            </p:spPr>
          </p:pic>
          <p:sp>
            <p:nvSpPr>
              <p:cNvPr id="21" name="Right Triangle 20">
                <a:extLst>
                  <a:ext uri="{FF2B5EF4-FFF2-40B4-BE49-F238E27FC236}">
                    <a16:creationId xmlns:a16="http://schemas.microsoft.com/office/drawing/2014/main" id="{03DACC44-A34E-5340-8030-CDA26C9D9BD8}"/>
                  </a:ext>
                </a:extLst>
              </p:cNvPr>
              <p:cNvSpPr/>
              <p:nvPr/>
            </p:nvSpPr>
            <p:spPr>
              <a:xfrm>
                <a:off x="2345824" y="3481400"/>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2" name="Right Triangle 21">
                <a:extLst>
                  <a:ext uri="{FF2B5EF4-FFF2-40B4-BE49-F238E27FC236}">
                    <a16:creationId xmlns:a16="http://schemas.microsoft.com/office/drawing/2014/main" id="{E39577A3-7C65-E04D-BAFA-EE1DD610760E}"/>
                  </a:ext>
                </a:extLst>
              </p:cNvPr>
              <p:cNvSpPr/>
              <p:nvPr/>
            </p:nvSpPr>
            <p:spPr>
              <a:xfrm>
                <a:off x="1623277" y="3911645"/>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3" name="Right Triangle 22">
                <a:extLst>
                  <a:ext uri="{FF2B5EF4-FFF2-40B4-BE49-F238E27FC236}">
                    <a16:creationId xmlns:a16="http://schemas.microsoft.com/office/drawing/2014/main" id="{82DB83CD-4002-6B42-BAC4-9A6A74B284F0}"/>
                  </a:ext>
                </a:extLst>
              </p:cNvPr>
              <p:cNvSpPr/>
              <p:nvPr/>
            </p:nvSpPr>
            <p:spPr>
              <a:xfrm>
                <a:off x="3051931" y="3082700"/>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4" name="Right Triangle 23">
                <a:extLst>
                  <a:ext uri="{FF2B5EF4-FFF2-40B4-BE49-F238E27FC236}">
                    <a16:creationId xmlns:a16="http://schemas.microsoft.com/office/drawing/2014/main" id="{C6DAC43E-A1EE-4C44-AF97-A0566F9917DB}"/>
                  </a:ext>
                </a:extLst>
              </p:cNvPr>
              <p:cNvSpPr/>
              <p:nvPr/>
            </p:nvSpPr>
            <p:spPr>
              <a:xfrm>
                <a:off x="3769656" y="2630191"/>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cxnSp>
            <p:nvCxnSpPr>
              <p:cNvPr id="25" name="Straight Connector 24">
                <a:extLst>
                  <a:ext uri="{FF2B5EF4-FFF2-40B4-BE49-F238E27FC236}">
                    <a16:creationId xmlns:a16="http://schemas.microsoft.com/office/drawing/2014/main" id="{2545DC66-D466-6942-AF91-1056EED846F3}"/>
                  </a:ext>
                </a:extLst>
              </p:cNvPr>
              <p:cNvCxnSpPr/>
              <p:nvPr/>
            </p:nvCxnSpPr>
            <p:spPr>
              <a:xfrm flipV="1">
                <a:off x="1572955" y="3062872"/>
                <a:ext cx="2888404" cy="1680885"/>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26" name="Right Triangle 25">
                <a:extLst>
                  <a:ext uri="{FF2B5EF4-FFF2-40B4-BE49-F238E27FC236}">
                    <a16:creationId xmlns:a16="http://schemas.microsoft.com/office/drawing/2014/main" id="{D3CCDCF0-1DDD-B949-99EF-360058C4618D}"/>
                  </a:ext>
                </a:extLst>
              </p:cNvPr>
              <p:cNvSpPr/>
              <p:nvPr/>
            </p:nvSpPr>
            <p:spPr>
              <a:xfrm rot="10800000">
                <a:off x="1593522" y="3138180"/>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7" name="Right Triangle 26">
                <a:extLst>
                  <a:ext uri="{FF2B5EF4-FFF2-40B4-BE49-F238E27FC236}">
                    <a16:creationId xmlns:a16="http://schemas.microsoft.com/office/drawing/2014/main" id="{F98A9AB9-942E-2244-AD87-D675EE81FDBA}"/>
                  </a:ext>
                </a:extLst>
              </p:cNvPr>
              <p:cNvSpPr/>
              <p:nvPr/>
            </p:nvSpPr>
            <p:spPr>
              <a:xfrm rot="10800000">
                <a:off x="2299629" y="2737088"/>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8" name="Right Triangle 27">
                <a:extLst>
                  <a:ext uri="{FF2B5EF4-FFF2-40B4-BE49-F238E27FC236}">
                    <a16:creationId xmlns:a16="http://schemas.microsoft.com/office/drawing/2014/main" id="{DEEDA000-2D02-E343-916F-773D6F83F73D}"/>
                  </a:ext>
                </a:extLst>
              </p:cNvPr>
              <p:cNvSpPr/>
              <p:nvPr/>
            </p:nvSpPr>
            <p:spPr>
              <a:xfrm rot="10800000">
                <a:off x="3033853" y="2324009"/>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sp>
            <p:nvSpPr>
              <p:cNvPr id="29" name="Right Triangle 28">
                <a:extLst>
                  <a:ext uri="{FF2B5EF4-FFF2-40B4-BE49-F238E27FC236}">
                    <a16:creationId xmlns:a16="http://schemas.microsoft.com/office/drawing/2014/main" id="{50856844-45EA-154D-86EE-7575E0342520}"/>
                  </a:ext>
                </a:extLst>
              </p:cNvPr>
              <p:cNvSpPr/>
              <p:nvPr/>
            </p:nvSpPr>
            <p:spPr>
              <a:xfrm rot="10800000">
                <a:off x="3729410" y="1860440"/>
                <a:ext cx="725331" cy="432350"/>
              </a:xfrm>
              <a:prstGeom prst="rtTriangle">
                <a:avLst/>
              </a:prstGeom>
              <a:solidFill>
                <a:srgbClr val="3B3B3B"/>
              </a:solidFill>
            </p:spPr>
            <p:txBody>
              <a:bodyPr wrap="square" lIns="0" tIns="0" rIns="0" bIns="0" rtlCol="0" anchor="ctr">
                <a:noAutofit/>
              </a:bodyPr>
              <a:lstStyle/>
              <a:p>
                <a:pPr algn="ctr" defTabSz="914400" fontAlgn="base" hangingPunct="1">
                  <a:spcBef>
                    <a:spcPct val="0"/>
                  </a:spcBef>
                  <a:spcAft>
                    <a:spcPct val="0"/>
                  </a:spcAft>
                </a:pPr>
                <a:endParaRPr lang="en-US" sz="1200" kern="1200" dirty="0" err="1">
                  <a:solidFill>
                    <a:srgbClr val="FFFFFF"/>
                  </a:solidFill>
                  <a:latin typeface="Arial"/>
                  <a:ea typeface="ＭＳ Ｐゴシック" charset="0"/>
                  <a:cs typeface="Arial"/>
                </a:endParaRPr>
              </a:p>
            </p:txBody>
          </p:sp>
          <p:cxnSp>
            <p:nvCxnSpPr>
              <p:cNvPr id="30" name="Straight Connector 29">
                <a:extLst>
                  <a:ext uri="{FF2B5EF4-FFF2-40B4-BE49-F238E27FC236}">
                    <a16:creationId xmlns:a16="http://schemas.microsoft.com/office/drawing/2014/main" id="{44FB8543-C02A-CC4F-A080-0F132092C7B2}"/>
                  </a:ext>
                </a:extLst>
              </p:cNvPr>
              <p:cNvCxnSpPr/>
              <p:nvPr/>
            </p:nvCxnSpPr>
            <p:spPr>
              <a:xfrm flipV="1">
                <a:off x="1599667" y="1696642"/>
                <a:ext cx="2475550" cy="1421340"/>
              </a:xfrm>
              <a:prstGeom prst="line">
                <a:avLst/>
              </a:prstGeom>
              <a:ln>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91F417A-E65D-0B44-9C51-A3E2705A1030}"/>
                  </a:ext>
                </a:extLst>
              </p:cNvPr>
              <p:cNvSpPr txBox="1"/>
              <p:nvPr/>
            </p:nvSpPr>
            <p:spPr>
              <a:xfrm rot="19827705">
                <a:off x="2144428" y="2084293"/>
                <a:ext cx="1667277" cy="276999"/>
              </a:xfrm>
              <a:prstGeom prst="rect">
                <a:avLst/>
              </a:prstGeom>
              <a:noFill/>
            </p:spPr>
            <p:txBody>
              <a:bodyPr wrap="square" rtlCol="0">
                <a:spAutoFit/>
              </a:bodyPr>
              <a:lstStyle/>
              <a:p>
                <a:pPr defTabSz="914400" fontAlgn="base" hangingPunct="1">
                  <a:spcBef>
                    <a:spcPct val="0"/>
                  </a:spcBef>
                  <a:spcAft>
                    <a:spcPct val="0"/>
                  </a:spcAft>
                </a:pPr>
                <a:r>
                  <a:rPr lang="en-US" sz="1200" kern="1200" dirty="0">
                    <a:solidFill>
                      <a:srgbClr val="FFFFFF"/>
                    </a:solidFill>
                    <a:ea typeface="ＭＳ Ｐゴシック" charset="0"/>
                  </a:rPr>
                  <a:t>RESOLUTION</a:t>
                </a:r>
              </a:p>
            </p:txBody>
          </p:sp>
          <p:sp>
            <p:nvSpPr>
              <p:cNvPr id="32" name="TextBox 31">
                <a:extLst>
                  <a:ext uri="{FF2B5EF4-FFF2-40B4-BE49-F238E27FC236}">
                    <a16:creationId xmlns:a16="http://schemas.microsoft.com/office/drawing/2014/main" id="{17CB1C59-0F19-8E4B-82F7-AEFE90572E5C}"/>
                  </a:ext>
                </a:extLst>
              </p:cNvPr>
              <p:cNvSpPr txBox="1"/>
              <p:nvPr/>
            </p:nvSpPr>
            <p:spPr>
              <a:xfrm rot="19827705">
                <a:off x="1429557" y="2780071"/>
                <a:ext cx="651487" cy="277532"/>
              </a:xfrm>
              <a:prstGeom prst="rect">
                <a:avLst/>
              </a:prstGeom>
              <a:noFill/>
            </p:spPr>
            <p:txBody>
              <a:bodyPr wrap="square" rtlCol="0">
                <a:spAutoFit/>
              </a:bodyPr>
              <a:lstStyle/>
              <a:p>
                <a:pPr defTabSz="914400" fontAlgn="base" hangingPunct="1">
                  <a:spcBef>
                    <a:spcPct val="0"/>
                  </a:spcBef>
                  <a:spcAft>
                    <a:spcPct val="0"/>
                  </a:spcAft>
                </a:pPr>
                <a:r>
                  <a:rPr lang="en-US" sz="1200" kern="1200" dirty="0">
                    <a:solidFill>
                      <a:srgbClr val="FFFFFF"/>
                    </a:solidFill>
                    <a:ea typeface="ＭＳ Ｐゴシック" charset="0"/>
                  </a:rPr>
                  <a:t>low</a:t>
                </a:r>
              </a:p>
            </p:txBody>
          </p:sp>
          <p:cxnSp>
            <p:nvCxnSpPr>
              <p:cNvPr id="33" name="Straight Connector 32">
                <a:extLst>
                  <a:ext uri="{FF2B5EF4-FFF2-40B4-BE49-F238E27FC236}">
                    <a16:creationId xmlns:a16="http://schemas.microsoft.com/office/drawing/2014/main" id="{4355B88F-4E54-6B44-BEC8-26081645EDBA}"/>
                  </a:ext>
                </a:extLst>
              </p:cNvPr>
              <p:cNvCxnSpPr/>
              <p:nvPr/>
            </p:nvCxnSpPr>
            <p:spPr>
              <a:xfrm>
                <a:off x="1586788" y="3082700"/>
                <a:ext cx="719186" cy="43235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3880A92-30B6-7E4C-913B-4362C38586EB}"/>
                  </a:ext>
                </a:extLst>
              </p:cNvPr>
              <p:cNvCxnSpPr/>
              <p:nvPr/>
            </p:nvCxnSpPr>
            <p:spPr>
              <a:xfrm>
                <a:off x="2305975" y="3493437"/>
                <a:ext cx="10898" cy="860063"/>
              </a:xfrm>
              <a:prstGeom prst="line">
                <a:avLst/>
              </a:prstGeom>
              <a:ln>
                <a:solidFill>
                  <a:schemeClr val="bg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89A9E0D4-918F-2B4A-9486-BC74AA9DECC0}"/>
                  </a:ext>
                </a:extLst>
              </p:cNvPr>
              <p:cNvSpPr txBox="1"/>
              <p:nvPr/>
            </p:nvSpPr>
            <p:spPr>
              <a:xfrm rot="19808044">
                <a:off x="1879095" y="4199898"/>
                <a:ext cx="1328972" cy="577081"/>
              </a:xfrm>
              <a:prstGeom prst="rect">
                <a:avLst/>
              </a:prstGeom>
              <a:noFill/>
            </p:spPr>
            <p:txBody>
              <a:bodyPr wrap="square" rtlCol="0">
                <a:spAutoFit/>
              </a:bodyPr>
              <a:lstStyle/>
              <a:p>
                <a:pPr algn="ctr" defTabSz="914400" fontAlgn="base" hangingPunct="1">
                  <a:spcBef>
                    <a:spcPct val="0"/>
                  </a:spcBef>
                  <a:spcAft>
                    <a:spcPct val="0"/>
                  </a:spcAft>
                </a:pPr>
                <a:r>
                  <a:rPr lang="en-US" sz="1050" kern="1200" dirty="0">
                    <a:solidFill>
                      <a:srgbClr val="FFFFFF"/>
                    </a:solidFill>
                    <a:ea typeface="ＭＳ Ｐゴシック" charset="0"/>
                  </a:rPr>
                  <a:t>Resolution needed to recognize the image</a:t>
                </a:r>
              </a:p>
            </p:txBody>
          </p:sp>
          <p:pic>
            <p:nvPicPr>
              <p:cNvPr id="36" name="Picture 35">
                <a:extLst>
                  <a:ext uri="{FF2B5EF4-FFF2-40B4-BE49-F238E27FC236}">
                    <a16:creationId xmlns:a16="http://schemas.microsoft.com/office/drawing/2014/main" id="{7B3F6310-10F2-CF41-A89C-0F91F1A55DA9}"/>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06650" y="4095992"/>
                <a:ext cx="676402" cy="807836"/>
              </a:xfrm>
              <a:prstGeom prst="rect">
                <a:avLst/>
              </a:prstGeom>
            </p:spPr>
          </p:pic>
          <p:sp>
            <p:nvSpPr>
              <p:cNvPr id="37" name="TextBox 36">
                <a:extLst>
                  <a:ext uri="{FF2B5EF4-FFF2-40B4-BE49-F238E27FC236}">
                    <a16:creationId xmlns:a16="http://schemas.microsoft.com/office/drawing/2014/main" id="{E5416487-EC81-E147-9FDF-31D886A311E6}"/>
                  </a:ext>
                </a:extLst>
              </p:cNvPr>
              <p:cNvSpPr txBox="1"/>
              <p:nvPr/>
            </p:nvSpPr>
            <p:spPr>
              <a:xfrm rot="19808044">
                <a:off x="512419" y="3885140"/>
                <a:ext cx="1256081" cy="253916"/>
              </a:xfrm>
              <a:prstGeom prst="rect">
                <a:avLst/>
              </a:prstGeom>
              <a:noFill/>
            </p:spPr>
            <p:txBody>
              <a:bodyPr wrap="square" rtlCol="0">
                <a:spAutoFit/>
              </a:bodyPr>
              <a:lstStyle/>
              <a:p>
                <a:pPr defTabSz="914400" fontAlgn="base" hangingPunct="1">
                  <a:spcBef>
                    <a:spcPct val="0"/>
                  </a:spcBef>
                  <a:spcAft>
                    <a:spcPct val="0"/>
                  </a:spcAft>
                </a:pPr>
                <a:r>
                  <a:rPr lang="en-US" sz="1050" kern="1200" dirty="0">
                    <a:solidFill>
                      <a:srgbClr val="FFFFFF"/>
                    </a:solidFill>
                    <a:ea typeface="ＭＳ Ｐゴシック" charset="0"/>
                  </a:rPr>
                  <a:t>Human Brain</a:t>
                </a:r>
              </a:p>
            </p:txBody>
          </p:sp>
        </p:grpSp>
      </p:grpSp>
      <p:sp>
        <p:nvSpPr>
          <p:cNvPr id="38" name="Title 1">
            <a:extLst>
              <a:ext uri="{FF2B5EF4-FFF2-40B4-BE49-F238E27FC236}">
                <a16:creationId xmlns:a16="http://schemas.microsoft.com/office/drawing/2014/main" id="{F14AB7AE-FA78-0F44-B8FD-EBBC7DF5492E}"/>
              </a:ext>
            </a:extLst>
          </p:cNvPr>
          <p:cNvSpPr txBox="1">
            <a:spLocks/>
          </p:cNvSpPr>
          <p:nvPr/>
        </p:nvSpPr>
        <p:spPr>
          <a:xfrm>
            <a:off x="228600" y="263666"/>
            <a:ext cx="3825824" cy="36815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Geneva" charset="0"/>
                <a:cs typeface="Geneva" charset="0"/>
              </a:defRPr>
            </a:lvl1pPr>
            <a:lvl2pPr algn="ctr" rtl="0" eaLnBrk="0" fontAlgn="base" hangingPunct="0">
              <a:spcBef>
                <a:spcPct val="0"/>
              </a:spcBef>
              <a:spcAft>
                <a:spcPct val="0"/>
              </a:spcAft>
              <a:defRPr sz="4400">
                <a:solidFill>
                  <a:schemeClr val="tx1"/>
                </a:solidFill>
                <a:latin typeface="Franklin Gothic Book" charset="0"/>
                <a:ea typeface="Geneva" charset="0"/>
                <a:cs typeface="Geneva" charset="0"/>
              </a:defRPr>
            </a:lvl2pPr>
            <a:lvl3pPr algn="ctr" rtl="0" eaLnBrk="0" fontAlgn="base" hangingPunct="0">
              <a:spcBef>
                <a:spcPct val="0"/>
              </a:spcBef>
              <a:spcAft>
                <a:spcPct val="0"/>
              </a:spcAft>
              <a:defRPr sz="4400">
                <a:solidFill>
                  <a:schemeClr val="tx1"/>
                </a:solidFill>
                <a:latin typeface="Franklin Gothic Book" charset="0"/>
                <a:ea typeface="Geneva" charset="0"/>
                <a:cs typeface="Geneva" charset="0"/>
              </a:defRPr>
            </a:lvl3pPr>
            <a:lvl4pPr algn="ctr" rtl="0" eaLnBrk="0" fontAlgn="base" hangingPunct="0">
              <a:spcBef>
                <a:spcPct val="0"/>
              </a:spcBef>
              <a:spcAft>
                <a:spcPct val="0"/>
              </a:spcAft>
              <a:defRPr sz="4400">
                <a:solidFill>
                  <a:schemeClr val="tx1"/>
                </a:solidFill>
                <a:latin typeface="Franklin Gothic Book" charset="0"/>
                <a:ea typeface="Geneva" charset="0"/>
                <a:cs typeface="Geneva" charset="0"/>
              </a:defRPr>
            </a:lvl4pPr>
            <a:lvl5pPr algn="ctr" rtl="0" eaLnBrk="0" fontAlgn="base" hangingPunct="0">
              <a:spcBef>
                <a:spcPct val="0"/>
              </a:spcBef>
              <a:spcAft>
                <a:spcPct val="0"/>
              </a:spcAft>
              <a:defRPr sz="4400">
                <a:solidFill>
                  <a:schemeClr val="tx1"/>
                </a:solidFill>
                <a:latin typeface="Franklin Gothic Book" charset="0"/>
                <a:ea typeface="Geneva" charset="0"/>
                <a:cs typeface="Geneva" charset="0"/>
              </a:defRPr>
            </a:lvl5pPr>
            <a:lvl6pPr marL="457200" algn="ctr" rtl="0" fontAlgn="base">
              <a:spcBef>
                <a:spcPct val="0"/>
              </a:spcBef>
              <a:spcAft>
                <a:spcPct val="0"/>
              </a:spcAft>
              <a:defRPr sz="4400">
                <a:solidFill>
                  <a:schemeClr val="tx1"/>
                </a:solidFill>
                <a:latin typeface="Calibri" charset="0"/>
                <a:ea typeface="Geneva" charset="0"/>
                <a:cs typeface="Geneva" charset="0"/>
              </a:defRPr>
            </a:lvl6pPr>
            <a:lvl7pPr marL="914400" algn="ctr" rtl="0" fontAlgn="base">
              <a:spcBef>
                <a:spcPct val="0"/>
              </a:spcBef>
              <a:spcAft>
                <a:spcPct val="0"/>
              </a:spcAft>
              <a:defRPr sz="4400">
                <a:solidFill>
                  <a:schemeClr val="tx1"/>
                </a:solidFill>
                <a:latin typeface="Calibri" charset="0"/>
                <a:ea typeface="Geneva" charset="0"/>
                <a:cs typeface="Geneva" charset="0"/>
              </a:defRPr>
            </a:lvl7pPr>
            <a:lvl8pPr marL="1371600" algn="ctr" rtl="0" fontAlgn="base">
              <a:spcBef>
                <a:spcPct val="0"/>
              </a:spcBef>
              <a:spcAft>
                <a:spcPct val="0"/>
              </a:spcAft>
              <a:defRPr sz="4400">
                <a:solidFill>
                  <a:schemeClr val="tx1"/>
                </a:solidFill>
                <a:latin typeface="Calibri" charset="0"/>
                <a:ea typeface="Geneva" charset="0"/>
                <a:cs typeface="Geneva" charset="0"/>
              </a:defRPr>
            </a:lvl8pPr>
            <a:lvl9pPr marL="1828800" algn="ctr" rtl="0" fontAlgn="base">
              <a:spcBef>
                <a:spcPct val="0"/>
              </a:spcBef>
              <a:spcAft>
                <a:spcPct val="0"/>
              </a:spcAft>
              <a:defRPr sz="4400">
                <a:solidFill>
                  <a:schemeClr val="tx1"/>
                </a:solidFill>
                <a:latin typeface="Calibri" charset="0"/>
                <a:ea typeface="Geneva" charset="0"/>
                <a:cs typeface="Geneva" charset="0"/>
              </a:defRPr>
            </a:lvl9pPr>
          </a:lstStyle>
          <a:p>
            <a:pPr algn="l" defTabSz="914400"/>
            <a:r>
              <a:rPr lang="en-US" sz="1400" dirty="0">
                <a:latin typeface="+mn-lt"/>
              </a:rPr>
              <a:t>Beyond Exact Computing</a:t>
            </a:r>
          </a:p>
        </p:txBody>
      </p:sp>
      <p:sp>
        <p:nvSpPr>
          <p:cNvPr id="39" name="Rectangle 38">
            <a:extLst>
              <a:ext uri="{FF2B5EF4-FFF2-40B4-BE49-F238E27FC236}">
                <a16:creationId xmlns:a16="http://schemas.microsoft.com/office/drawing/2014/main" id="{34C9D5AE-4768-5149-A9D3-8407F5C34D7C}"/>
              </a:ext>
            </a:extLst>
          </p:cNvPr>
          <p:cNvSpPr/>
          <p:nvPr/>
        </p:nvSpPr>
        <p:spPr>
          <a:xfrm>
            <a:off x="-275606" y="2213081"/>
            <a:ext cx="2975415" cy="630942"/>
          </a:xfrm>
          <a:prstGeom prst="rect">
            <a:avLst/>
          </a:prstGeom>
        </p:spPr>
        <p:txBody>
          <a:bodyPr wrap="square">
            <a:spAutoFit/>
          </a:bodyPr>
          <a:lstStyle/>
          <a:p>
            <a:pPr marL="394890" lvl="1" indent="0">
              <a:spcAft>
                <a:spcPct val="0"/>
              </a:spcAft>
              <a:defRPr/>
            </a:pPr>
            <a:endParaRPr lang="en-US" sz="700" dirty="0">
              <a:solidFill>
                <a:schemeClr val="bg2"/>
              </a:solidFill>
              <a:latin typeface="IBM Plex Sans Medium" panose="020B0703050000000000" pitchFamily="34" charset="0"/>
              <a:ea typeface="ＭＳ Ｐゴシック" pitchFamily="34" charset="-128"/>
              <a:cs typeface="Eurostile"/>
            </a:endParaRPr>
          </a:p>
          <a:p>
            <a:pPr marL="394890" lvl="1" indent="0">
              <a:spcAft>
                <a:spcPct val="0"/>
              </a:spcAft>
              <a:defRPr/>
            </a:pPr>
            <a:r>
              <a:rPr lang="en-US" sz="1400" b="1" dirty="0">
                <a:solidFill>
                  <a:schemeClr val="bg2"/>
                </a:solidFill>
                <a:latin typeface="IBM Plex Sans Medium" panose="020B0703050000000000" pitchFamily="34" charset="0"/>
                <a:ea typeface="ＭＳ Ｐゴシック" pitchFamily="34" charset="-128"/>
                <a:cs typeface="Eurostile"/>
              </a:rPr>
              <a:t>Reduced Precision Computation</a:t>
            </a:r>
            <a:endParaRPr lang="en-US" sz="1400" dirty="0">
              <a:solidFill>
                <a:schemeClr val="bg2"/>
              </a:solidFill>
              <a:latin typeface="IBM Plex Sans Medium" panose="020B0703050000000000" pitchFamily="34" charset="0"/>
              <a:ea typeface="ＭＳ Ｐゴシック" pitchFamily="34" charset="-128"/>
              <a:cs typeface="Eurostile"/>
            </a:endParaRPr>
          </a:p>
        </p:txBody>
      </p:sp>
      <p:sp>
        <p:nvSpPr>
          <p:cNvPr id="40" name="Footer Placeholder 9">
            <a:extLst>
              <a:ext uri="{FF2B5EF4-FFF2-40B4-BE49-F238E27FC236}">
                <a16:creationId xmlns:a16="http://schemas.microsoft.com/office/drawing/2014/main" id="{ABD2D5BF-7F1E-8C41-ACE6-C9DB2CBEE208}"/>
              </a:ext>
            </a:extLst>
          </p:cNvPr>
          <p:cNvSpPr txBox="1"/>
          <p:nvPr/>
        </p:nvSpPr>
        <p:spPr>
          <a:xfrm>
            <a:off x="228600" y="4932018"/>
            <a:ext cx="6400800" cy="923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lvl1pPr>
          </a:lstStyle>
          <a:p>
            <a:r>
              <a:rPr dirty="0">
                <a:solidFill>
                  <a:srgbClr val="FFFFFF"/>
                </a:solidFill>
              </a:rPr>
              <a:t>IBM Research / </a:t>
            </a:r>
            <a:r>
              <a:rPr lang="en-US" dirty="0" err="1">
                <a:solidFill>
                  <a:srgbClr val="FFFFFF"/>
                </a:solidFill>
              </a:rPr>
              <a:t>Khare</a:t>
            </a:r>
            <a:r>
              <a:rPr lang="en-US" dirty="0">
                <a:solidFill>
                  <a:srgbClr val="FFFFFF"/>
                </a:solidFill>
              </a:rPr>
              <a:t> ASMC</a:t>
            </a:r>
            <a:r>
              <a:rPr dirty="0">
                <a:solidFill>
                  <a:srgbClr val="FFFFFF"/>
                </a:solidFill>
              </a:rPr>
              <a:t> / </a:t>
            </a:r>
            <a:r>
              <a:rPr lang="en-US" dirty="0">
                <a:solidFill>
                  <a:srgbClr val="FFFFFF"/>
                </a:solidFill>
              </a:rPr>
              <a:t>May 1</a:t>
            </a:r>
            <a:r>
              <a:rPr dirty="0">
                <a:solidFill>
                  <a:srgbClr val="FFFFFF"/>
                </a:solidFill>
              </a:rPr>
              <a:t>, 2018 / © 2018 IBM Corporation</a:t>
            </a:r>
          </a:p>
        </p:txBody>
      </p:sp>
      <p:grpSp>
        <p:nvGrpSpPr>
          <p:cNvPr id="41" name="Group 40">
            <a:extLst>
              <a:ext uri="{FF2B5EF4-FFF2-40B4-BE49-F238E27FC236}">
                <a16:creationId xmlns:a16="http://schemas.microsoft.com/office/drawing/2014/main" id="{98F7F75B-A37C-F347-BB5E-9D78A1B6E7A0}"/>
              </a:ext>
            </a:extLst>
          </p:cNvPr>
          <p:cNvGrpSpPr/>
          <p:nvPr/>
        </p:nvGrpSpPr>
        <p:grpSpPr>
          <a:xfrm>
            <a:off x="2734281" y="-10442"/>
            <a:ext cx="2514600" cy="5150227"/>
            <a:chOff x="7603800" y="291626"/>
            <a:chExt cx="2514600" cy="5150227"/>
          </a:xfrm>
        </p:grpSpPr>
        <p:sp>
          <p:nvSpPr>
            <p:cNvPr id="42" name="Rectangle 41">
              <a:extLst>
                <a:ext uri="{FF2B5EF4-FFF2-40B4-BE49-F238E27FC236}">
                  <a16:creationId xmlns:a16="http://schemas.microsoft.com/office/drawing/2014/main" id="{927DF491-06FB-FB46-ABE0-FC7332BFCF0D}"/>
                </a:ext>
              </a:extLst>
            </p:cNvPr>
            <p:cNvSpPr/>
            <p:nvPr/>
          </p:nvSpPr>
          <p:spPr>
            <a:xfrm>
              <a:off x="7603800" y="291626"/>
              <a:ext cx="2514600" cy="5150227"/>
            </a:xfrm>
            <a:prstGeom prst="rect">
              <a:avLst/>
            </a:prstGeom>
            <a:solidFill>
              <a:schemeClr val="accent4"/>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3" name="Rectangle 42">
              <a:extLst>
                <a:ext uri="{FF2B5EF4-FFF2-40B4-BE49-F238E27FC236}">
                  <a16:creationId xmlns:a16="http://schemas.microsoft.com/office/drawing/2014/main" id="{3EB9A24A-8CEC-F141-B17D-C157AA9D2540}"/>
                </a:ext>
              </a:extLst>
            </p:cNvPr>
            <p:cNvSpPr/>
            <p:nvPr/>
          </p:nvSpPr>
          <p:spPr>
            <a:xfrm>
              <a:off x="7603800" y="745119"/>
              <a:ext cx="2477065" cy="3600986"/>
            </a:xfrm>
            <a:prstGeom prst="rect">
              <a:avLst/>
            </a:prstGeom>
          </p:spPr>
          <p:txBody>
            <a:bodyPr wrap="square">
              <a:spAutoFit/>
            </a:bodyPr>
            <a:lstStyle/>
            <a:p>
              <a:pPr marL="285750" indent="-285750" defTabSz="914400">
                <a:spcBef>
                  <a:spcPts val="1200"/>
                </a:spcBef>
                <a:buClr>
                  <a:srgbClr val="FFFFFF"/>
                </a:buClr>
                <a:buFont typeface="Wingdings" panose="05000000000000000000" pitchFamily="2" charset="2"/>
                <a:buChar char="§"/>
              </a:pPr>
              <a:r>
                <a:rPr lang="en-US" sz="1600" kern="1200" dirty="0">
                  <a:solidFill>
                    <a:srgbClr val="FFFFFF"/>
                  </a:solidFill>
                </a:rPr>
                <a:t>64 and 32 bit floating point arithmetic is overkill for DNN training and inference*</a:t>
              </a:r>
            </a:p>
            <a:p>
              <a:pPr marL="285750" indent="-285750" defTabSz="914400">
                <a:spcBef>
                  <a:spcPts val="1200"/>
                </a:spcBef>
                <a:buClr>
                  <a:srgbClr val="FFFFFF"/>
                </a:buClr>
                <a:buFont typeface="Wingdings" panose="05000000000000000000" pitchFamily="2" charset="2"/>
                <a:buChar char="§"/>
              </a:pPr>
              <a:r>
                <a:rPr lang="en-US" sz="1600" kern="1200" dirty="0">
                  <a:solidFill>
                    <a:srgbClr val="FFFFFF"/>
                  </a:solidFill>
                </a:rPr>
                <a:t>16 bit formats shown to be sufficient for wide array of Deep Learning tasks</a:t>
              </a:r>
            </a:p>
            <a:p>
              <a:pPr marL="285750" indent="-285750" defTabSz="914400">
                <a:spcBef>
                  <a:spcPts val="1200"/>
                </a:spcBef>
                <a:buClr>
                  <a:srgbClr val="FFFFFF"/>
                </a:buClr>
                <a:buFont typeface="Wingdings" panose="05000000000000000000" pitchFamily="2" charset="2"/>
                <a:buChar char="§"/>
              </a:pPr>
              <a:r>
                <a:rPr lang="en-US" sz="1600" kern="1200" dirty="0">
                  <a:solidFill>
                    <a:srgbClr val="FFFFFF"/>
                  </a:solidFill>
                </a:rPr>
                <a:t>Cores with 16 bit precision 4X smaller than cores with 32 bit precision</a:t>
              </a:r>
            </a:p>
          </p:txBody>
        </p:sp>
      </p:grpSp>
      <p:sp>
        <p:nvSpPr>
          <p:cNvPr id="44" name="Title 3">
            <a:extLst>
              <a:ext uri="{FF2B5EF4-FFF2-40B4-BE49-F238E27FC236}">
                <a16:creationId xmlns:a16="http://schemas.microsoft.com/office/drawing/2014/main" id="{B2BAFF3F-1B3F-8A49-AE51-C7B99F619471}"/>
              </a:ext>
            </a:extLst>
          </p:cNvPr>
          <p:cNvSpPr txBox="1">
            <a:spLocks/>
          </p:cNvSpPr>
          <p:nvPr/>
        </p:nvSpPr>
        <p:spPr>
          <a:xfrm>
            <a:off x="2835130" y="4900552"/>
            <a:ext cx="4725722" cy="32476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r" fontAlgn="base">
              <a:spcAft>
                <a:spcPct val="0"/>
              </a:spcAft>
            </a:pPr>
            <a:r>
              <a:rPr lang="en-US" sz="1050" i="1" dirty="0">
                <a:solidFill>
                  <a:srgbClr val="FFFFFF"/>
                </a:solidFill>
                <a:ea typeface="IBM Plex Sans" charset="0"/>
                <a:cs typeface="IBM Plex Sans" charset="0"/>
              </a:rPr>
              <a:t>S. Gupta et al, Deep Learning with Limited Numerical Precision, ICML,’15</a:t>
            </a:r>
          </a:p>
        </p:txBody>
      </p:sp>
    </p:spTree>
    <p:extLst>
      <p:ext uri="{BB962C8B-B14F-4D97-AF65-F5344CB8AC3E}">
        <p14:creationId xmlns:p14="http://schemas.microsoft.com/office/powerpoint/2010/main" val="207140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604E8BD-E6B3-924A-A286-B4C4054F15EA}"/>
              </a:ext>
            </a:extLst>
          </p:cNvPr>
          <p:cNvGraphicFramePr/>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9EAF939-A177-6344-A568-9AB10C97D86E}"/>
              </a:ext>
            </a:extLst>
          </p:cNvPr>
          <p:cNvSpPr txBox="1"/>
          <p:nvPr/>
        </p:nvSpPr>
        <p:spPr>
          <a:xfrm>
            <a:off x="285490" y="421845"/>
            <a:ext cx="2223686" cy="1261884"/>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Mathematical foundations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Coding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Game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Graph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Mathematical logic</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Number theory</a:t>
            </a:r>
          </a:p>
        </p:txBody>
      </p:sp>
      <p:sp>
        <p:nvSpPr>
          <p:cNvPr id="6" name="TextBox 5">
            <a:extLst>
              <a:ext uri="{FF2B5EF4-FFF2-40B4-BE49-F238E27FC236}">
                <a16:creationId xmlns:a16="http://schemas.microsoft.com/office/drawing/2014/main" id="{FE55784E-3ABE-144D-8F32-75F6E9096393}"/>
              </a:ext>
            </a:extLst>
          </p:cNvPr>
          <p:cNvSpPr txBox="1"/>
          <p:nvPr/>
        </p:nvSpPr>
        <p:spPr>
          <a:xfrm>
            <a:off x="3371392" y="1837715"/>
            <a:ext cx="2263761" cy="677108"/>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Algorithms/data structures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Algorithms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Data structures</a:t>
            </a:r>
          </a:p>
        </p:txBody>
      </p:sp>
      <p:sp>
        <p:nvSpPr>
          <p:cNvPr id="7" name="TextBox 6">
            <a:extLst>
              <a:ext uri="{FF2B5EF4-FFF2-40B4-BE49-F238E27FC236}">
                <a16:creationId xmlns:a16="http://schemas.microsoft.com/office/drawing/2014/main" id="{9479E368-4916-1A48-B6FB-9A38906A2EDF}"/>
              </a:ext>
            </a:extLst>
          </p:cNvPr>
          <p:cNvSpPr txBox="1"/>
          <p:nvPr/>
        </p:nvSpPr>
        <p:spPr>
          <a:xfrm>
            <a:off x="6616830" y="2083613"/>
            <a:ext cx="2412840" cy="2154436"/>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Artificial Intelligence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Fundamentals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Automated reasoning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Computer vision</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Natural language processing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Robotics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Artificial General Intelligence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Soft computing</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Machine learning</a:t>
            </a:r>
          </a:p>
          <a:p>
            <a:pPr marL="1085850" lvl="2" indent="-171450">
              <a:buFont typeface="Arial" panose="020B0604020202020204" pitchFamily="34" charset="0"/>
              <a:buChar char="•"/>
            </a:pPr>
            <a:r>
              <a:rPr lang="en-US" sz="1200" dirty="0">
                <a:solidFill>
                  <a:srgbClr val="C00000"/>
                </a:solidFill>
                <a:latin typeface="Arial" panose="020B0604020202020204" pitchFamily="34" charset="0"/>
                <a:cs typeface="Arial" panose="020B0604020202020204" pitchFamily="34" charset="0"/>
              </a:rPr>
              <a:t>Deep learning</a:t>
            </a:r>
          </a:p>
          <a:p>
            <a:pPr marL="628650" lvl="1"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Evolutionary computing</a:t>
            </a:r>
          </a:p>
        </p:txBody>
      </p:sp>
      <p:sp>
        <p:nvSpPr>
          <p:cNvPr id="8" name="TextBox 7">
            <a:extLst>
              <a:ext uri="{FF2B5EF4-FFF2-40B4-BE49-F238E27FC236}">
                <a16:creationId xmlns:a16="http://schemas.microsoft.com/office/drawing/2014/main" id="{BF691ECC-5B3F-754A-B0F4-A4CD017507DE}"/>
              </a:ext>
            </a:extLst>
          </p:cNvPr>
          <p:cNvSpPr txBox="1"/>
          <p:nvPr/>
        </p:nvSpPr>
        <p:spPr>
          <a:xfrm>
            <a:off x="4040408" y="4219301"/>
            <a:ext cx="2443298" cy="861774"/>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Communication and security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Networking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Computer security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Cryptography</a:t>
            </a:r>
          </a:p>
        </p:txBody>
      </p:sp>
      <p:sp>
        <p:nvSpPr>
          <p:cNvPr id="9" name="TextBox 8">
            <a:extLst>
              <a:ext uri="{FF2B5EF4-FFF2-40B4-BE49-F238E27FC236}">
                <a16:creationId xmlns:a16="http://schemas.microsoft.com/office/drawing/2014/main" id="{9A9F9855-A185-3C4A-ACA9-10630D603BD4}"/>
              </a:ext>
            </a:extLst>
          </p:cNvPr>
          <p:cNvSpPr txBox="1"/>
          <p:nvPr/>
        </p:nvSpPr>
        <p:spPr>
          <a:xfrm>
            <a:off x="2130123" y="3248131"/>
            <a:ext cx="1954381" cy="677108"/>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Computer architecture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Computer architecture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Operating systems</a:t>
            </a:r>
          </a:p>
        </p:txBody>
      </p:sp>
      <p:sp>
        <p:nvSpPr>
          <p:cNvPr id="10" name="TextBox 9">
            <a:extLst>
              <a:ext uri="{FF2B5EF4-FFF2-40B4-BE49-F238E27FC236}">
                <a16:creationId xmlns:a16="http://schemas.microsoft.com/office/drawing/2014/main" id="{654CC2A8-2B32-9A48-A01C-797023E41E21}"/>
              </a:ext>
            </a:extLst>
          </p:cNvPr>
          <p:cNvSpPr txBox="1"/>
          <p:nvPr/>
        </p:nvSpPr>
        <p:spPr>
          <a:xfrm>
            <a:off x="6896592" y="56426"/>
            <a:ext cx="2002471" cy="861774"/>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Computer graphics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Computer graphics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Image processing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Information visualization</a:t>
            </a:r>
          </a:p>
        </p:txBody>
      </p:sp>
      <p:sp>
        <p:nvSpPr>
          <p:cNvPr id="11" name="TextBox 10">
            <a:extLst>
              <a:ext uri="{FF2B5EF4-FFF2-40B4-BE49-F238E27FC236}">
                <a16:creationId xmlns:a16="http://schemas.microsoft.com/office/drawing/2014/main" id="{8C2BA66E-DD6A-984E-BE3B-57D515D6671B}"/>
              </a:ext>
            </a:extLst>
          </p:cNvPr>
          <p:cNvSpPr txBox="1"/>
          <p:nvPr/>
        </p:nvSpPr>
        <p:spPr>
          <a:xfrm>
            <a:off x="176956" y="4133211"/>
            <a:ext cx="3725700" cy="861774"/>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Concurrent, parallel, and distributed systems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Parallel computing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Concurrency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Distributed computing</a:t>
            </a:r>
          </a:p>
        </p:txBody>
      </p:sp>
      <p:sp>
        <p:nvSpPr>
          <p:cNvPr id="12" name="TextBox 11">
            <a:extLst>
              <a:ext uri="{FF2B5EF4-FFF2-40B4-BE49-F238E27FC236}">
                <a16:creationId xmlns:a16="http://schemas.microsoft.com/office/drawing/2014/main" id="{D1BBEEB1-D7B9-0344-8514-54E48B8F109D}"/>
              </a:ext>
            </a:extLst>
          </p:cNvPr>
          <p:cNvSpPr txBox="1"/>
          <p:nvPr/>
        </p:nvSpPr>
        <p:spPr>
          <a:xfrm>
            <a:off x="197212" y="3155798"/>
            <a:ext cx="1787669" cy="861774"/>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Databases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Relational databases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Structured storage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Data mining</a:t>
            </a:r>
          </a:p>
        </p:txBody>
      </p:sp>
      <p:sp>
        <p:nvSpPr>
          <p:cNvPr id="13" name="TextBox 12">
            <a:extLst>
              <a:ext uri="{FF2B5EF4-FFF2-40B4-BE49-F238E27FC236}">
                <a16:creationId xmlns:a16="http://schemas.microsoft.com/office/drawing/2014/main" id="{17F3E9A5-F8D7-174E-B4C5-3168CAB37986}"/>
              </a:ext>
            </a:extLst>
          </p:cNvPr>
          <p:cNvSpPr txBox="1"/>
          <p:nvPr/>
        </p:nvSpPr>
        <p:spPr>
          <a:xfrm>
            <a:off x="448415" y="1789738"/>
            <a:ext cx="2743059" cy="1231106"/>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Programming languages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Compiler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Programming language pragmatics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Programming language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Formal semantics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Type theory</a:t>
            </a:r>
          </a:p>
        </p:txBody>
      </p:sp>
      <p:sp>
        <p:nvSpPr>
          <p:cNvPr id="14" name="TextBox 13">
            <a:extLst>
              <a:ext uri="{FF2B5EF4-FFF2-40B4-BE49-F238E27FC236}">
                <a16:creationId xmlns:a16="http://schemas.microsoft.com/office/drawing/2014/main" id="{C6036CEF-A1E6-854D-ADC1-8E1488076A8D}"/>
              </a:ext>
            </a:extLst>
          </p:cNvPr>
          <p:cNvSpPr txBox="1"/>
          <p:nvPr/>
        </p:nvSpPr>
        <p:spPr>
          <a:xfrm>
            <a:off x="4229747" y="2568833"/>
            <a:ext cx="2299027" cy="1600438"/>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Scientific computing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science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Numerical analysis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Symbolic computing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physics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chemistry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biology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neuroscience</a:t>
            </a:r>
          </a:p>
        </p:txBody>
      </p:sp>
      <p:sp>
        <p:nvSpPr>
          <p:cNvPr id="15" name="TextBox 14">
            <a:extLst>
              <a:ext uri="{FF2B5EF4-FFF2-40B4-BE49-F238E27FC236}">
                <a16:creationId xmlns:a16="http://schemas.microsoft.com/office/drawing/2014/main" id="{AADD04DA-BB50-9546-A700-4F5E3AD713F1}"/>
              </a:ext>
            </a:extLst>
          </p:cNvPr>
          <p:cNvSpPr txBox="1"/>
          <p:nvPr/>
        </p:nvSpPr>
        <p:spPr>
          <a:xfrm>
            <a:off x="100350" y="33903"/>
            <a:ext cx="1425390" cy="400110"/>
          </a:xfrm>
          <a:prstGeom prst="rect">
            <a:avLst/>
          </a:prstGeom>
          <a:noFill/>
        </p:spPr>
        <p:txBody>
          <a:bodyPr wrap="none" rtlCol="0">
            <a:spAutoFit/>
          </a:bodyPr>
          <a:lstStyle/>
          <a:p>
            <a:r>
              <a:rPr lang="en-US" sz="2000" dirty="0">
                <a:solidFill>
                  <a:schemeClr val="bg2"/>
                </a:solidFill>
                <a:latin typeface="Arial" panose="020B0604020202020204" pitchFamily="34" charset="0"/>
                <a:cs typeface="Arial" panose="020B0604020202020204" pitchFamily="34" charset="0"/>
              </a:rPr>
              <a:t>Computing</a:t>
            </a:r>
          </a:p>
        </p:txBody>
      </p:sp>
      <p:sp>
        <p:nvSpPr>
          <p:cNvPr id="16" name="TextBox 15">
            <a:extLst>
              <a:ext uri="{FF2B5EF4-FFF2-40B4-BE49-F238E27FC236}">
                <a16:creationId xmlns:a16="http://schemas.microsoft.com/office/drawing/2014/main" id="{6857011E-83FF-1542-B9D8-06FA54465ECE}"/>
              </a:ext>
            </a:extLst>
          </p:cNvPr>
          <p:cNvSpPr txBox="1"/>
          <p:nvPr/>
        </p:nvSpPr>
        <p:spPr>
          <a:xfrm>
            <a:off x="3640043" y="84797"/>
            <a:ext cx="2292615" cy="1600438"/>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Software engineering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Formal methods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Economics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Methodologies</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Architecture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Design</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Programming</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Human-computer interaction</a:t>
            </a:r>
          </a:p>
        </p:txBody>
      </p:sp>
      <p:sp>
        <p:nvSpPr>
          <p:cNvPr id="17" name="TextBox 16">
            <a:extLst>
              <a:ext uri="{FF2B5EF4-FFF2-40B4-BE49-F238E27FC236}">
                <a16:creationId xmlns:a16="http://schemas.microsoft.com/office/drawing/2014/main" id="{CE058EFA-65EB-5B40-969A-1241B6BF266E}"/>
              </a:ext>
            </a:extLst>
          </p:cNvPr>
          <p:cNvSpPr txBox="1"/>
          <p:nvPr/>
        </p:nvSpPr>
        <p:spPr>
          <a:xfrm>
            <a:off x="6493518" y="966898"/>
            <a:ext cx="2113079" cy="1046440"/>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Theory of computation</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Automata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Computability theory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Computational complexity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Quantum computing</a:t>
            </a:r>
          </a:p>
        </p:txBody>
      </p:sp>
      <p:sp>
        <p:nvSpPr>
          <p:cNvPr id="18" name="TextBox 17">
            <a:extLst>
              <a:ext uri="{FF2B5EF4-FFF2-40B4-BE49-F238E27FC236}">
                <a16:creationId xmlns:a16="http://schemas.microsoft.com/office/drawing/2014/main" id="{9C33A576-BD37-9F44-8842-FF676D3587A4}"/>
              </a:ext>
            </a:extLst>
          </p:cNvPr>
          <p:cNvSpPr txBox="1"/>
          <p:nvPr/>
        </p:nvSpPr>
        <p:spPr>
          <a:xfrm>
            <a:off x="6548702" y="4308325"/>
            <a:ext cx="2549096" cy="677108"/>
          </a:xfrm>
          <a:prstGeom prst="rect">
            <a:avLst/>
          </a:prstGeom>
          <a:solidFill>
            <a:schemeClr val="tx1">
              <a:lumMod val="65000"/>
            </a:schemeClr>
          </a:solid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Meta</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History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Social, moral, and ethical issues</a:t>
            </a:r>
          </a:p>
        </p:txBody>
      </p:sp>
    </p:spTree>
    <p:extLst>
      <p:ext uri="{BB962C8B-B14F-4D97-AF65-F5344CB8AC3E}">
        <p14:creationId xmlns:p14="http://schemas.microsoft.com/office/powerpoint/2010/main" val="13667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normAutofit fontScale="70000" lnSpcReduction="20000"/>
          </a:bodyPr>
          <a:lstStyle/>
          <a:p>
            <a:pPr eaLnBrk="1" hangingPunct="1"/>
            <a:r>
              <a:rPr lang="en-US" altLang="en-US" dirty="0"/>
              <a:t>Everything is a system</a:t>
            </a:r>
          </a:p>
          <a:p>
            <a:pPr eaLnBrk="1" hangingPunct="1"/>
            <a:r>
              <a:rPr lang="en-US" altLang="en-US" dirty="0"/>
              <a:t>Everything is part of a larger system</a:t>
            </a:r>
          </a:p>
          <a:p>
            <a:pPr eaLnBrk="1" hangingPunct="1"/>
            <a:r>
              <a:rPr lang="en-US" altLang="en-US" dirty="0"/>
              <a:t>Systems display antics; the total behavior of large systems cannot be predicted</a:t>
            </a:r>
          </a:p>
          <a:p>
            <a:pPr eaLnBrk="1" hangingPunct="1"/>
            <a:r>
              <a:rPr lang="en-US" altLang="en-US" dirty="0"/>
              <a:t>A complex system cannot be "made" to work</a:t>
            </a:r>
          </a:p>
          <a:p>
            <a:pPr eaLnBrk="1" hangingPunct="1"/>
            <a:r>
              <a:rPr lang="en-US" altLang="en-US" dirty="0"/>
              <a:t>A simple system, designed from scratch, sometimes works</a:t>
            </a:r>
          </a:p>
          <a:p>
            <a:pPr eaLnBrk="1" hangingPunct="1"/>
            <a:r>
              <a:rPr lang="en-US" altLang="en-US" dirty="0"/>
              <a:t>Some complex systems actually work</a:t>
            </a:r>
          </a:p>
          <a:p>
            <a:pPr eaLnBrk="1" hangingPunct="1"/>
            <a:r>
              <a:rPr lang="en-US" altLang="en-US" dirty="0"/>
              <a:t>In complex systems, malfunction and even total non-function may not be detectable for long periods, if ever</a:t>
            </a:r>
          </a:p>
          <a:p>
            <a:pPr eaLnBrk="1" hangingPunct="1"/>
            <a:r>
              <a:rPr lang="en-US" altLang="en-US" dirty="0"/>
              <a:t>Colossal systems foster colossal errors</a:t>
            </a:r>
            <a:endParaRPr lang="en-US" dirty="0"/>
          </a:p>
        </p:txBody>
      </p:sp>
      <p:sp>
        <p:nvSpPr>
          <p:cNvPr id="3" name="TextBox 2">
            <a:extLst>
              <a:ext uri="{FF2B5EF4-FFF2-40B4-BE49-F238E27FC236}">
                <a16:creationId xmlns:a16="http://schemas.microsoft.com/office/drawing/2014/main" id="{B5D507E4-B1DB-9046-93B9-FF833E2A317E}"/>
              </a:ext>
            </a:extLst>
          </p:cNvPr>
          <p:cNvSpPr txBox="1"/>
          <p:nvPr/>
        </p:nvSpPr>
        <p:spPr>
          <a:xfrm>
            <a:off x="234796" y="4628763"/>
            <a:ext cx="7512204" cy="276999"/>
          </a:xfrm>
          <a:prstGeom prst="rect">
            <a:avLst/>
          </a:prstGeom>
          <a:noFill/>
        </p:spPr>
        <p:txBody>
          <a:bodyPr wrap="square" rtlCol="0">
            <a:spAutoFit/>
          </a:bodyPr>
          <a:lstStyle/>
          <a:p>
            <a:r>
              <a:rPr lang="en-US" sz="1200" dirty="0"/>
              <a:t>John Gall </a:t>
            </a:r>
            <a:r>
              <a:rPr lang="en-US" sz="1200" i="1" dirty="0" err="1"/>
              <a:t>Systemantics</a:t>
            </a:r>
            <a:endParaRPr lang="en-US" sz="1200" dirty="0"/>
          </a:p>
        </p:txBody>
      </p:sp>
    </p:spTree>
    <p:extLst>
      <p:ext uri="{BB962C8B-B14F-4D97-AF65-F5344CB8AC3E}">
        <p14:creationId xmlns:p14="http://schemas.microsoft.com/office/powerpoint/2010/main" val="400422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10FADB39-C5C9-1245-9F39-26CE249E9E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4650"/>
            <a:ext cx="9187428" cy="400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658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a:extLst>
              <a:ext uri="{FF2B5EF4-FFF2-40B4-BE49-F238E27FC236}">
                <a16:creationId xmlns:a16="http://schemas.microsoft.com/office/drawing/2014/main" id="{F3FA0B75-C2E9-6F4A-8C84-411970A05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603" y="11770"/>
            <a:ext cx="8884926" cy="513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56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70475-37BD-1642-BFE4-FD09A4357400}"/>
              </a:ext>
            </a:extLst>
          </p:cNvPr>
          <p:cNvPicPr>
            <a:picLocks noChangeAspect="1"/>
          </p:cNvPicPr>
          <p:nvPr/>
        </p:nvPicPr>
        <p:blipFill>
          <a:blip r:embed="rId3"/>
          <a:stretch>
            <a:fillRect/>
          </a:stretch>
        </p:blipFill>
        <p:spPr>
          <a:xfrm>
            <a:off x="798202" y="0"/>
            <a:ext cx="7547596" cy="5143500"/>
          </a:xfrm>
          <a:prstGeom prst="rect">
            <a:avLst/>
          </a:prstGeom>
        </p:spPr>
      </p:pic>
    </p:spTree>
    <p:extLst>
      <p:ext uri="{BB962C8B-B14F-4D97-AF65-F5344CB8AC3E}">
        <p14:creationId xmlns:p14="http://schemas.microsoft.com/office/powerpoint/2010/main" val="160822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76018-D2EF-5944-BF6D-592ECFDE0C53}"/>
              </a:ext>
            </a:extLst>
          </p:cNvPr>
          <p:cNvPicPr>
            <a:picLocks noChangeAspect="1"/>
          </p:cNvPicPr>
          <p:nvPr/>
        </p:nvPicPr>
        <p:blipFill>
          <a:blip r:embed="rId3"/>
          <a:stretch>
            <a:fillRect/>
          </a:stretch>
        </p:blipFill>
        <p:spPr>
          <a:xfrm>
            <a:off x="2640609" y="215773"/>
            <a:ext cx="3862782" cy="4711955"/>
          </a:xfrm>
          <a:prstGeom prst="rect">
            <a:avLst/>
          </a:prstGeom>
        </p:spPr>
      </p:pic>
    </p:spTree>
    <p:extLst>
      <p:ext uri="{BB962C8B-B14F-4D97-AF65-F5344CB8AC3E}">
        <p14:creationId xmlns:p14="http://schemas.microsoft.com/office/powerpoint/2010/main" val="695663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937F6D03-26D0-EC47-A0F3-771C83F46909}" type="slidenum">
              <a:rPr lang="en-US" smtClean="0">
                <a:solidFill>
                  <a:srgbClr val="FFFFFF"/>
                </a:solidFill>
              </a:rPr>
              <a:pPr>
                <a:defRPr/>
              </a:pPr>
              <a:t>30</a:t>
            </a:fld>
            <a:endParaRPr lang="en-US">
              <a:solidFill>
                <a:srgbClr val="FFFFFF"/>
              </a:solidFill>
            </a:endParaRPr>
          </a:p>
        </p:txBody>
      </p:sp>
      <p:pic>
        <p:nvPicPr>
          <p:cNvPr id="7" name="Picture 6"/>
          <p:cNvPicPr>
            <a:picLocks noChangeAspect="1"/>
          </p:cNvPicPr>
          <p:nvPr/>
        </p:nvPicPr>
        <p:blipFill>
          <a:blip r:embed="rId3"/>
          <a:stretch>
            <a:fillRect/>
          </a:stretch>
        </p:blipFill>
        <p:spPr>
          <a:xfrm>
            <a:off x="621502" y="36727"/>
            <a:ext cx="7397543" cy="5106773"/>
          </a:xfrm>
          <a:prstGeom prst="rect">
            <a:avLst/>
          </a:prstGeom>
        </p:spPr>
      </p:pic>
    </p:spTree>
    <p:extLst>
      <p:ext uri="{BB962C8B-B14F-4D97-AF65-F5344CB8AC3E}">
        <p14:creationId xmlns:p14="http://schemas.microsoft.com/office/powerpoint/2010/main" val="303861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09D21A-BB45-CC46-B08C-D91186AEF40C}" type="slidenum">
              <a:rPr lang="en-US" smtClean="0"/>
              <a:pPr>
                <a:defRPr/>
              </a:pPr>
              <a:t>31</a:t>
            </a:fld>
            <a:endParaRPr lang="en-US" dirty="0"/>
          </a:p>
        </p:txBody>
      </p:sp>
      <p:pic>
        <p:nvPicPr>
          <p:cNvPr id="3" name="Picture 2"/>
          <p:cNvPicPr>
            <a:picLocks noChangeAspect="1"/>
          </p:cNvPicPr>
          <p:nvPr/>
        </p:nvPicPr>
        <p:blipFill>
          <a:blip r:embed="rId2"/>
          <a:stretch>
            <a:fillRect/>
          </a:stretch>
        </p:blipFill>
        <p:spPr>
          <a:xfrm>
            <a:off x="730250" y="1054100"/>
            <a:ext cx="7683500" cy="3035300"/>
          </a:xfrm>
          <a:prstGeom prst="rect">
            <a:avLst/>
          </a:prstGeom>
        </p:spPr>
      </p:pic>
    </p:spTree>
    <p:extLst>
      <p:ext uri="{BB962C8B-B14F-4D97-AF65-F5344CB8AC3E}">
        <p14:creationId xmlns:p14="http://schemas.microsoft.com/office/powerpoint/2010/main" val="760648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203870" y="189390"/>
          <a:ext cx="6622107" cy="4745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8733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00875" y="96751"/>
          <a:ext cx="8890040" cy="477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5234"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9475" y="476250"/>
            <a:ext cx="1190625" cy="119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5" name="Picture 26" descr="atom_wp.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5588" y="427038"/>
            <a:ext cx="1236662" cy="129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6" name="Picture 28" descr="algorithm.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22413" y="3148013"/>
            <a:ext cx="1554162"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37" name="Picture 37891" descr="human.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404100" y="3198813"/>
            <a:ext cx="1450975" cy="145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5238" name="Group 37893"/>
          <p:cNvGrpSpPr>
            <a:grpSpLocks/>
          </p:cNvGrpSpPr>
          <p:nvPr/>
        </p:nvGrpSpPr>
        <p:grpSpPr bwMode="auto">
          <a:xfrm>
            <a:off x="2803525" y="247650"/>
            <a:ext cx="1784350" cy="1649413"/>
            <a:chOff x="2913760" y="285004"/>
            <a:chExt cx="1784652" cy="1648393"/>
          </a:xfrm>
        </p:grpSpPr>
        <p:grpSp>
          <p:nvGrpSpPr>
            <p:cNvPr id="95240" name="Group 37889"/>
            <p:cNvGrpSpPr>
              <a:grpSpLocks/>
            </p:cNvGrpSpPr>
            <p:nvPr/>
          </p:nvGrpSpPr>
          <p:grpSpPr bwMode="auto">
            <a:xfrm>
              <a:off x="2913760" y="285004"/>
              <a:ext cx="1592434" cy="1648393"/>
              <a:chOff x="2989423" y="371078"/>
              <a:chExt cx="1435118" cy="1468640"/>
            </a:xfrm>
          </p:grpSpPr>
          <p:pic>
            <p:nvPicPr>
              <p:cNvPr id="95242" name="Picture 30"/>
              <p:cNvPicPr>
                <a:picLocks noChangeAspect="1"/>
              </p:cNvPicPr>
              <p:nvPr/>
            </p:nvPicPr>
            <p:blipFill>
              <a:blip r:embed="rId12">
                <a:extLst>
                  <a:ext uri="{28A0092B-C50C-407E-A947-70E740481C1C}">
                    <a14:useLocalDpi xmlns:a14="http://schemas.microsoft.com/office/drawing/2010/main" val="0"/>
                  </a:ext>
                </a:extLst>
              </a:blip>
              <a:srcRect l="13390" t="13333" r="49278" b="13333"/>
              <a:stretch>
                <a:fillRect/>
              </a:stretch>
            </p:blipFill>
            <p:spPr bwMode="auto">
              <a:xfrm>
                <a:off x="3211458" y="371078"/>
                <a:ext cx="1213083" cy="1429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88" name="Right Triangle 37887"/>
              <p:cNvSpPr/>
              <p:nvPr/>
            </p:nvSpPr>
            <p:spPr>
              <a:xfrm>
                <a:off x="2989423" y="1113173"/>
                <a:ext cx="721180" cy="726545"/>
              </a:xfrm>
              <a:prstGeom prst="r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7893" name="Rectangle 37892"/>
            <p:cNvSpPr/>
            <p:nvPr/>
          </p:nvSpPr>
          <p:spPr>
            <a:xfrm>
              <a:off x="4422140" y="867257"/>
              <a:ext cx="276272" cy="4283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5239" name="Picture 37900" descr="organization.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3325813"/>
            <a:ext cx="1692275" cy="1196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486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descr="beat.jpg"/>
          <p:cNvPicPr>
            <a:picLocks noChangeAspect="1"/>
          </p:cNvPicPr>
          <p:nvPr/>
        </p:nvPicPr>
        <p:blipFill>
          <a:blip r:embed="rId3">
            <a:extLst>
              <a:ext uri="{28A0092B-C50C-407E-A947-70E740481C1C}">
                <a14:useLocalDpi xmlns:a14="http://schemas.microsoft.com/office/drawing/2010/main" val="0"/>
              </a:ext>
            </a:extLst>
          </a:blip>
          <a:srcRect t="18201" b="21800"/>
          <a:stretch>
            <a:fillRect/>
          </a:stretch>
        </p:blipFill>
        <p:spPr bwMode="auto">
          <a:xfrm>
            <a:off x="1528763" y="4011613"/>
            <a:ext cx="6015037"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2" name="Line 3"/>
          <p:cNvSpPr>
            <a:spLocks noChangeShapeType="1"/>
          </p:cNvSpPr>
          <p:nvPr/>
        </p:nvSpPr>
        <p:spPr bwMode="auto">
          <a:xfrm flipV="1">
            <a:off x="1547813" y="744538"/>
            <a:ext cx="0" cy="3260725"/>
          </a:xfrm>
          <a:prstGeom prst="line">
            <a:avLst/>
          </a:prstGeom>
          <a:noFill/>
          <a:ln w="38100">
            <a:solidFill>
              <a:srgbClr val="DDDDDD"/>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6803" name="Line 4"/>
          <p:cNvSpPr>
            <a:spLocks noChangeShapeType="1"/>
          </p:cNvSpPr>
          <p:nvPr/>
        </p:nvSpPr>
        <p:spPr bwMode="auto">
          <a:xfrm>
            <a:off x="1531938" y="4011613"/>
            <a:ext cx="6015037" cy="0"/>
          </a:xfrm>
          <a:prstGeom prst="line">
            <a:avLst/>
          </a:prstGeom>
          <a:noFill/>
          <a:ln w="38100">
            <a:solidFill>
              <a:srgbClr val="DDDDDD"/>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6804" name="Freeform 8"/>
          <p:cNvSpPr>
            <a:spLocks/>
          </p:cNvSpPr>
          <p:nvPr/>
        </p:nvSpPr>
        <p:spPr bwMode="auto">
          <a:xfrm>
            <a:off x="1544638" y="874713"/>
            <a:ext cx="6019800" cy="2978150"/>
          </a:xfrm>
          <a:custGeom>
            <a:avLst/>
            <a:gdLst>
              <a:gd name="T0" fmla="*/ 0 w 3792"/>
              <a:gd name="T1" fmla="*/ 0 h 2392"/>
              <a:gd name="T2" fmla="*/ 2147483647 w 3792"/>
              <a:gd name="T3" fmla="*/ 2147483647 h 2392"/>
              <a:gd name="T4" fmla="*/ 2147483647 w 3792"/>
              <a:gd name="T5" fmla="*/ 2147483647 h 2392"/>
              <a:gd name="T6" fmla="*/ 2147483647 w 3792"/>
              <a:gd name="T7" fmla="*/ 2147483647 h 2392"/>
              <a:gd name="T8" fmla="*/ 2147483647 w 3792"/>
              <a:gd name="T9" fmla="*/ 2147483647 h 2392"/>
              <a:gd name="T10" fmla="*/ 0 60000 65536"/>
              <a:gd name="T11" fmla="*/ 0 60000 65536"/>
              <a:gd name="T12" fmla="*/ 0 60000 65536"/>
              <a:gd name="T13" fmla="*/ 0 60000 65536"/>
              <a:gd name="T14" fmla="*/ 0 60000 65536"/>
              <a:gd name="T15" fmla="*/ 0 w 3792"/>
              <a:gd name="T16" fmla="*/ 0 h 2392"/>
              <a:gd name="T17" fmla="*/ 3792 w 3792"/>
              <a:gd name="T18" fmla="*/ 2392 h 2392"/>
            </a:gdLst>
            <a:ahLst/>
            <a:cxnLst>
              <a:cxn ang="T10">
                <a:pos x="T0" y="T1"/>
              </a:cxn>
              <a:cxn ang="T11">
                <a:pos x="T2" y="T3"/>
              </a:cxn>
              <a:cxn ang="T12">
                <a:pos x="T4" y="T5"/>
              </a:cxn>
              <a:cxn ang="T13">
                <a:pos x="T6" y="T7"/>
              </a:cxn>
              <a:cxn ang="T14">
                <a:pos x="T8" y="T9"/>
              </a:cxn>
            </a:cxnLst>
            <a:rect l="T15" t="T16" r="T17" b="T18"/>
            <a:pathLst>
              <a:path w="3792" h="2392">
                <a:moveTo>
                  <a:pt x="0" y="0"/>
                </a:moveTo>
                <a:cubicBezTo>
                  <a:pt x="196" y="20"/>
                  <a:pt x="392" y="40"/>
                  <a:pt x="624" y="240"/>
                </a:cubicBezTo>
                <a:cubicBezTo>
                  <a:pt x="856" y="440"/>
                  <a:pt x="1024" y="872"/>
                  <a:pt x="1392" y="1200"/>
                </a:cubicBezTo>
                <a:cubicBezTo>
                  <a:pt x="1760" y="1528"/>
                  <a:pt x="2432" y="2024"/>
                  <a:pt x="2832" y="2208"/>
                </a:cubicBezTo>
                <a:cubicBezTo>
                  <a:pt x="3232" y="2392"/>
                  <a:pt x="3512" y="2348"/>
                  <a:pt x="3792" y="2304"/>
                </a:cubicBezTo>
              </a:path>
            </a:pathLst>
          </a:cu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05" name="Freeform 9"/>
          <p:cNvSpPr>
            <a:spLocks/>
          </p:cNvSpPr>
          <p:nvPr/>
        </p:nvSpPr>
        <p:spPr bwMode="auto">
          <a:xfrm>
            <a:off x="1544638" y="1044575"/>
            <a:ext cx="6019800" cy="2819400"/>
          </a:xfrm>
          <a:custGeom>
            <a:avLst/>
            <a:gdLst>
              <a:gd name="T0" fmla="*/ 0 w 3792"/>
              <a:gd name="T1" fmla="*/ 2147483647 h 2264"/>
              <a:gd name="T2" fmla="*/ 2147483647 w 3792"/>
              <a:gd name="T3" fmla="*/ 2147483647 h 2264"/>
              <a:gd name="T4" fmla="*/ 2147483647 w 3792"/>
              <a:gd name="T5" fmla="*/ 2147483647 h 2264"/>
              <a:gd name="T6" fmla="*/ 2147483647 w 3792"/>
              <a:gd name="T7" fmla="*/ 2147483647 h 2264"/>
              <a:gd name="T8" fmla="*/ 2147483647 w 3792"/>
              <a:gd name="T9" fmla="*/ 2147483647 h 2264"/>
              <a:gd name="T10" fmla="*/ 2147483647 w 3792"/>
              <a:gd name="T11" fmla="*/ 2147483647 h 2264"/>
              <a:gd name="T12" fmla="*/ 2147483647 w 3792"/>
              <a:gd name="T13" fmla="*/ 2147483647 h 2264"/>
              <a:gd name="T14" fmla="*/ 0 60000 65536"/>
              <a:gd name="T15" fmla="*/ 0 60000 65536"/>
              <a:gd name="T16" fmla="*/ 0 60000 65536"/>
              <a:gd name="T17" fmla="*/ 0 60000 65536"/>
              <a:gd name="T18" fmla="*/ 0 60000 65536"/>
              <a:gd name="T19" fmla="*/ 0 60000 65536"/>
              <a:gd name="T20" fmla="*/ 0 60000 65536"/>
              <a:gd name="T21" fmla="*/ 0 w 3792"/>
              <a:gd name="T22" fmla="*/ 0 h 2264"/>
              <a:gd name="T23" fmla="*/ 3792 w 3792"/>
              <a:gd name="T24" fmla="*/ 2264 h 22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92" h="2264">
                <a:moveTo>
                  <a:pt x="0" y="2264"/>
                </a:moveTo>
                <a:cubicBezTo>
                  <a:pt x="204" y="2164"/>
                  <a:pt x="408" y="2064"/>
                  <a:pt x="624" y="1736"/>
                </a:cubicBezTo>
                <a:cubicBezTo>
                  <a:pt x="840" y="1408"/>
                  <a:pt x="1112" y="584"/>
                  <a:pt x="1296" y="296"/>
                </a:cubicBezTo>
                <a:cubicBezTo>
                  <a:pt x="1480" y="8"/>
                  <a:pt x="1584" y="0"/>
                  <a:pt x="1728" y="8"/>
                </a:cubicBezTo>
                <a:cubicBezTo>
                  <a:pt x="1872" y="16"/>
                  <a:pt x="2016" y="128"/>
                  <a:pt x="2160" y="344"/>
                </a:cubicBezTo>
                <a:cubicBezTo>
                  <a:pt x="2304" y="560"/>
                  <a:pt x="2320" y="1016"/>
                  <a:pt x="2592" y="1304"/>
                </a:cubicBezTo>
                <a:cubicBezTo>
                  <a:pt x="2864" y="1592"/>
                  <a:pt x="3328" y="1832"/>
                  <a:pt x="3792" y="2072"/>
                </a:cubicBezTo>
              </a:path>
            </a:pathLst>
          </a:custGeom>
          <a:noFill/>
          <a:ln w="38100">
            <a:solidFill>
              <a:schemeClr val="bg2"/>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06" name="Freeform 10"/>
          <p:cNvSpPr>
            <a:spLocks/>
          </p:cNvSpPr>
          <p:nvPr/>
        </p:nvSpPr>
        <p:spPr bwMode="auto">
          <a:xfrm>
            <a:off x="1544638" y="935038"/>
            <a:ext cx="6096000" cy="2928937"/>
          </a:xfrm>
          <a:custGeom>
            <a:avLst/>
            <a:gdLst>
              <a:gd name="T0" fmla="*/ 0 w 3840"/>
              <a:gd name="T1" fmla="*/ 2147483647 h 2352"/>
              <a:gd name="T2" fmla="*/ 2147483647 w 3840"/>
              <a:gd name="T3" fmla="*/ 2147483647 h 2352"/>
              <a:gd name="T4" fmla="*/ 2147483647 w 3840"/>
              <a:gd name="T5" fmla="*/ 2147483647 h 2352"/>
              <a:gd name="T6" fmla="*/ 2147483647 w 3840"/>
              <a:gd name="T7" fmla="*/ 0 h 2352"/>
              <a:gd name="T8" fmla="*/ 0 60000 65536"/>
              <a:gd name="T9" fmla="*/ 0 60000 65536"/>
              <a:gd name="T10" fmla="*/ 0 60000 65536"/>
              <a:gd name="T11" fmla="*/ 0 60000 65536"/>
              <a:gd name="T12" fmla="*/ 0 w 3840"/>
              <a:gd name="T13" fmla="*/ 0 h 2352"/>
              <a:gd name="T14" fmla="*/ 3840 w 3840"/>
              <a:gd name="T15" fmla="*/ 2352 h 2352"/>
            </a:gdLst>
            <a:ahLst/>
            <a:cxnLst>
              <a:cxn ang="T8">
                <a:pos x="T0" y="T1"/>
              </a:cxn>
              <a:cxn ang="T9">
                <a:pos x="T2" y="T3"/>
              </a:cxn>
              <a:cxn ang="T10">
                <a:pos x="T4" y="T5"/>
              </a:cxn>
              <a:cxn ang="T11">
                <a:pos x="T6" y="T7"/>
              </a:cxn>
            </a:cxnLst>
            <a:rect l="T12" t="T13" r="T14" b="T15"/>
            <a:pathLst>
              <a:path w="3840" h="2352">
                <a:moveTo>
                  <a:pt x="0" y="2352"/>
                </a:moveTo>
                <a:cubicBezTo>
                  <a:pt x="376" y="2344"/>
                  <a:pt x="752" y="2336"/>
                  <a:pt x="1200" y="2016"/>
                </a:cubicBezTo>
                <a:cubicBezTo>
                  <a:pt x="1648" y="1696"/>
                  <a:pt x="2248" y="768"/>
                  <a:pt x="2688" y="432"/>
                </a:cubicBezTo>
                <a:cubicBezTo>
                  <a:pt x="3128" y="96"/>
                  <a:pt x="3484" y="48"/>
                  <a:pt x="3840" y="0"/>
                </a:cubicBezTo>
              </a:path>
            </a:pathLst>
          </a:custGeom>
          <a:noFill/>
          <a:ln w="38100">
            <a:solidFill>
              <a:srgbClr val="33CC33"/>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7680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5888" y="146050"/>
            <a:ext cx="657225" cy="65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8"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44663" y="173038"/>
            <a:ext cx="601662" cy="60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65838" y="79375"/>
            <a:ext cx="788987" cy="78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6810" name="Group 6"/>
          <p:cNvGrpSpPr>
            <a:grpSpLocks/>
          </p:cNvGrpSpPr>
          <p:nvPr/>
        </p:nvGrpSpPr>
        <p:grpSpPr bwMode="auto">
          <a:xfrm>
            <a:off x="1749425" y="4878388"/>
            <a:ext cx="5710238" cy="61912"/>
            <a:chOff x="1641411" y="4166429"/>
            <a:chExt cx="5710112" cy="61954"/>
          </a:xfrm>
        </p:grpSpPr>
        <p:sp>
          <p:nvSpPr>
            <p:cNvPr id="4" name="Oval 3"/>
            <p:cNvSpPr/>
            <p:nvPr/>
          </p:nvSpPr>
          <p:spPr>
            <a:xfrm>
              <a:off x="1641411" y="41664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Oval 12"/>
            <p:cNvSpPr/>
            <p:nvPr/>
          </p:nvSpPr>
          <p:spPr>
            <a:xfrm>
              <a:off x="1970017" y="41664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6814" name="Group 4"/>
            <p:cNvGrpSpPr>
              <a:grpSpLocks/>
            </p:cNvGrpSpPr>
            <p:nvPr/>
          </p:nvGrpSpPr>
          <p:grpSpPr bwMode="auto">
            <a:xfrm>
              <a:off x="2299732" y="4166429"/>
              <a:ext cx="389878" cy="61954"/>
              <a:chOff x="1793811" y="4318829"/>
              <a:chExt cx="389878" cy="61954"/>
            </a:xfrm>
          </p:grpSpPr>
          <p:sp>
            <p:nvSpPr>
              <p:cNvPr id="14" name="Oval 13"/>
              <p:cNvSpPr/>
              <p:nvPr/>
            </p:nvSpPr>
            <p:spPr>
              <a:xfrm>
                <a:off x="1794288"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Oval 14"/>
              <p:cNvSpPr/>
              <p:nvPr/>
            </p:nvSpPr>
            <p:spPr>
              <a:xfrm>
                <a:off x="2121305"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15" name="Group 23"/>
            <p:cNvGrpSpPr>
              <a:grpSpLocks/>
            </p:cNvGrpSpPr>
            <p:nvPr/>
          </p:nvGrpSpPr>
          <p:grpSpPr bwMode="auto">
            <a:xfrm>
              <a:off x="2958053" y="4166429"/>
              <a:ext cx="389878" cy="61954"/>
              <a:chOff x="1793811" y="4318829"/>
              <a:chExt cx="389878" cy="61954"/>
            </a:xfrm>
          </p:grpSpPr>
          <p:sp>
            <p:nvSpPr>
              <p:cNvPr id="25" name="Oval 24"/>
              <p:cNvSpPr/>
              <p:nvPr/>
            </p:nvSpPr>
            <p:spPr>
              <a:xfrm>
                <a:off x="1793178"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p:cNvSpPr/>
              <p:nvPr/>
            </p:nvSpPr>
            <p:spPr>
              <a:xfrm>
                <a:off x="2121782"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16" name="Group 26"/>
            <p:cNvGrpSpPr>
              <a:grpSpLocks/>
            </p:cNvGrpSpPr>
            <p:nvPr/>
          </p:nvGrpSpPr>
          <p:grpSpPr bwMode="auto">
            <a:xfrm>
              <a:off x="3642186" y="4166429"/>
              <a:ext cx="389878" cy="61954"/>
              <a:chOff x="1793811" y="4318829"/>
              <a:chExt cx="389878" cy="61954"/>
            </a:xfrm>
          </p:grpSpPr>
          <p:sp>
            <p:nvSpPr>
              <p:cNvPr id="28" name="Oval 27"/>
              <p:cNvSpPr/>
              <p:nvPr/>
            </p:nvSpPr>
            <p:spPr>
              <a:xfrm>
                <a:off x="1793242"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Oval 28"/>
              <p:cNvSpPr/>
              <p:nvPr/>
            </p:nvSpPr>
            <p:spPr>
              <a:xfrm>
                <a:off x="2121847"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17" name="Group 29"/>
            <p:cNvGrpSpPr>
              <a:grpSpLocks/>
            </p:cNvGrpSpPr>
            <p:nvPr/>
          </p:nvGrpSpPr>
          <p:grpSpPr bwMode="auto">
            <a:xfrm>
              <a:off x="4302980" y="4166429"/>
              <a:ext cx="389878" cy="61954"/>
              <a:chOff x="1793811" y="4318829"/>
              <a:chExt cx="389878" cy="61954"/>
            </a:xfrm>
          </p:grpSpPr>
          <p:sp>
            <p:nvSpPr>
              <p:cNvPr id="31" name="Oval 30"/>
              <p:cNvSpPr/>
              <p:nvPr/>
            </p:nvSpPr>
            <p:spPr>
              <a:xfrm>
                <a:off x="1794421"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Oval 31"/>
              <p:cNvSpPr/>
              <p:nvPr/>
            </p:nvSpPr>
            <p:spPr>
              <a:xfrm>
                <a:off x="2121438"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18" name="Group 32"/>
            <p:cNvGrpSpPr>
              <a:grpSpLocks/>
            </p:cNvGrpSpPr>
            <p:nvPr/>
          </p:nvGrpSpPr>
          <p:grpSpPr bwMode="auto">
            <a:xfrm>
              <a:off x="4958611" y="4166429"/>
              <a:ext cx="389878" cy="61954"/>
              <a:chOff x="1793811" y="4318829"/>
              <a:chExt cx="389878" cy="61954"/>
            </a:xfrm>
          </p:grpSpPr>
          <p:sp>
            <p:nvSpPr>
              <p:cNvPr id="34" name="Oval 33"/>
              <p:cNvSpPr/>
              <p:nvPr/>
            </p:nvSpPr>
            <p:spPr>
              <a:xfrm>
                <a:off x="1794413"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Oval 34"/>
              <p:cNvSpPr/>
              <p:nvPr/>
            </p:nvSpPr>
            <p:spPr>
              <a:xfrm>
                <a:off x="2121430"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19" name="Group 35"/>
            <p:cNvGrpSpPr>
              <a:grpSpLocks/>
            </p:cNvGrpSpPr>
            <p:nvPr/>
          </p:nvGrpSpPr>
          <p:grpSpPr bwMode="auto">
            <a:xfrm>
              <a:off x="5650329" y="4166429"/>
              <a:ext cx="389878" cy="61954"/>
              <a:chOff x="1793811" y="4318829"/>
              <a:chExt cx="389878" cy="61954"/>
            </a:xfrm>
          </p:grpSpPr>
          <p:sp>
            <p:nvSpPr>
              <p:cNvPr id="37" name="Oval 36"/>
              <p:cNvSpPr/>
              <p:nvPr/>
            </p:nvSpPr>
            <p:spPr>
              <a:xfrm>
                <a:off x="1793243"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Oval 37"/>
              <p:cNvSpPr/>
              <p:nvPr/>
            </p:nvSpPr>
            <p:spPr>
              <a:xfrm>
                <a:off x="2121847"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20" name="Group 38"/>
            <p:cNvGrpSpPr>
              <a:grpSpLocks/>
            </p:cNvGrpSpPr>
            <p:nvPr/>
          </p:nvGrpSpPr>
          <p:grpSpPr bwMode="auto">
            <a:xfrm>
              <a:off x="6306013" y="4166429"/>
              <a:ext cx="389878" cy="61954"/>
              <a:chOff x="1793811" y="4318829"/>
              <a:chExt cx="389878" cy="61954"/>
            </a:xfrm>
          </p:grpSpPr>
          <p:sp>
            <p:nvSpPr>
              <p:cNvPr id="40" name="Oval 39"/>
              <p:cNvSpPr/>
              <p:nvPr/>
            </p:nvSpPr>
            <p:spPr>
              <a:xfrm>
                <a:off x="1793181"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Oval 40"/>
              <p:cNvSpPr/>
              <p:nvPr/>
            </p:nvSpPr>
            <p:spPr>
              <a:xfrm>
                <a:off x="2121786"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6821" name="Group 41"/>
            <p:cNvGrpSpPr>
              <a:grpSpLocks/>
            </p:cNvGrpSpPr>
            <p:nvPr/>
          </p:nvGrpSpPr>
          <p:grpSpPr bwMode="auto">
            <a:xfrm>
              <a:off x="6961645" y="4166429"/>
              <a:ext cx="389878" cy="61954"/>
              <a:chOff x="1793811" y="4318829"/>
              <a:chExt cx="389878" cy="61954"/>
            </a:xfrm>
          </p:grpSpPr>
          <p:sp>
            <p:nvSpPr>
              <p:cNvPr id="43" name="Oval 42"/>
              <p:cNvSpPr/>
              <p:nvPr/>
            </p:nvSpPr>
            <p:spPr>
              <a:xfrm>
                <a:off x="1793173" y="4318829"/>
                <a:ext cx="61911"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Oval 43"/>
              <p:cNvSpPr/>
              <p:nvPr/>
            </p:nvSpPr>
            <p:spPr>
              <a:xfrm>
                <a:off x="2121777" y="4318829"/>
                <a:ext cx="61912" cy="61954"/>
              </a:xfrm>
              <a:prstGeom prst="ellipse">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cxnSp>
        <p:nvCxnSpPr>
          <p:cNvPr id="9" name="Straight Connector 8"/>
          <p:cNvCxnSpPr/>
          <p:nvPr/>
        </p:nvCxnSpPr>
        <p:spPr>
          <a:xfrm>
            <a:off x="1806575" y="4905375"/>
            <a:ext cx="5595938" cy="9525"/>
          </a:xfrm>
          <a:prstGeom prst="line">
            <a:avLst/>
          </a:prstGeom>
          <a:ln w="6350" cmpd="sng">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625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4"/>
          <p:cNvSpPr>
            <a:spLocks noGrp="1" noChangeArrowheads="1"/>
          </p:cNvSpPr>
          <p:nvPr>
            <p:ph idx="1"/>
          </p:nvPr>
        </p:nvSpPr>
        <p:spPr>
          <a:xfrm>
            <a:off x="434678" y="402865"/>
            <a:ext cx="8229600" cy="3394075"/>
          </a:xfrm>
        </p:spPr>
        <p:txBody>
          <a:bodyPr/>
          <a:lstStyle/>
          <a:p>
            <a:pPr eaLnBrk="1" hangingPunct="1">
              <a:defRPr/>
            </a:pPr>
            <a:r>
              <a:rPr lang="en-US" dirty="0">
                <a:latin typeface="Arial" charset="0"/>
                <a:cs typeface="Arial" charset="0"/>
              </a:rPr>
              <a:t>Crisp abstractions</a:t>
            </a:r>
          </a:p>
          <a:p>
            <a:pPr eaLnBrk="1" hangingPunct="1">
              <a:defRPr/>
            </a:pPr>
            <a:r>
              <a:rPr lang="en-US" dirty="0">
                <a:latin typeface="Arial" charset="0"/>
                <a:cs typeface="Arial" charset="0"/>
              </a:rPr>
              <a:t>Clear separation of concerns</a:t>
            </a:r>
          </a:p>
          <a:p>
            <a:pPr eaLnBrk="1" hangingPunct="1">
              <a:defRPr/>
            </a:pPr>
            <a:r>
              <a:rPr lang="en-US" dirty="0">
                <a:latin typeface="Arial" charset="0"/>
                <a:cs typeface="Arial" charset="0"/>
              </a:rPr>
              <a:t>Balanced distribution of responsibilities</a:t>
            </a:r>
          </a:p>
          <a:p>
            <a:pPr eaLnBrk="1" hangingPunct="1">
              <a:defRPr/>
            </a:pPr>
            <a:r>
              <a:rPr lang="en-US" dirty="0">
                <a:latin typeface="Arial" charset="0"/>
                <a:cs typeface="Arial" charset="0"/>
              </a:rPr>
              <a:t>Simplicity</a:t>
            </a:r>
          </a:p>
          <a:p>
            <a:pPr eaLnBrk="1" hangingPunct="1">
              <a:defRPr/>
            </a:pPr>
            <a:endParaRPr lang="en-US" dirty="0">
              <a:latin typeface="Arial" charset="0"/>
              <a:cs typeface="Arial" charset="0"/>
            </a:endParaRPr>
          </a:p>
          <a:p>
            <a:pPr eaLnBrk="1" hangingPunct="1">
              <a:defRPr/>
            </a:pPr>
            <a:r>
              <a:rPr lang="en-US" dirty="0">
                <a:latin typeface="Arial" charset="0"/>
                <a:cs typeface="Arial" charset="0"/>
              </a:rPr>
              <a:t>Grow a system through the iterative and incremental release of an executable architecture</a:t>
            </a:r>
          </a:p>
        </p:txBody>
      </p:sp>
    </p:spTree>
    <p:extLst>
      <p:ext uri="{BB962C8B-B14F-4D97-AF65-F5344CB8AC3E}">
        <p14:creationId xmlns:p14="http://schemas.microsoft.com/office/powerpoint/2010/main" val="3171807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199" y="708080"/>
            <a:ext cx="8570564" cy="3727341"/>
          </a:xfrm>
        </p:spPr>
        <p:txBody>
          <a:bodyPr>
            <a:normAutofit fontScale="92500" lnSpcReduction="20000"/>
          </a:bodyPr>
          <a:lstStyle/>
          <a:p>
            <a:pPr marL="0" indent="0">
              <a:buNone/>
            </a:pPr>
            <a:r>
              <a:rPr lang="en-US" dirty="0">
                <a:solidFill>
                  <a:schemeClr val="accent1"/>
                </a:solidFill>
              </a:rPr>
              <a:t>There is work to be done</a:t>
            </a:r>
          </a:p>
          <a:p>
            <a:pPr marL="285750" indent="-285750">
              <a:buFont typeface="Arial" panose="020B0604020202020204" pitchFamily="34" charset="0"/>
              <a:buChar char="•"/>
            </a:pPr>
            <a:r>
              <a:rPr lang="en-US" dirty="0"/>
              <a:t>Orchestrating hybrid symbolic, connectionist, and quantum models of computation</a:t>
            </a:r>
          </a:p>
          <a:p>
            <a:pPr marL="285750" indent="-285750">
              <a:buFont typeface="Arial" panose="020B0604020202020204" pitchFamily="34" charset="0"/>
              <a:buChar char="•"/>
            </a:pPr>
            <a:r>
              <a:rPr lang="en-US" dirty="0"/>
              <a:t>The architectural pendulum</a:t>
            </a:r>
          </a:p>
          <a:p>
            <a:pPr marL="285750" indent="-285750">
              <a:buFont typeface="Arial" panose="020B0604020202020204" pitchFamily="34" charset="0"/>
              <a:buChar char="•"/>
            </a:pPr>
            <a:r>
              <a:rPr lang="en-US" dirty="0"/>
              <a:t>The edge/cloud pendulum</a:t>
            </a:r>
          </a:p>
          <a:p>
            <a:pPr marL="285750" indent="-285750">
              <a:buFont typeface="Arial" panose="020B0604020202020204" pitchFamily="34" charset="0"/>
              <a:buChar char="•"/>
            </a:pPr>
            <a:r>
              <a:rPr lang="en-US" dirty="0"/>
              <a:t>Scale, in the presence of untrusted components, legacy of considerable inertia, and the general public</a:t>
            </a:r>
          </a:p>
          <a:p>
            <a:endParaRPr lang="en-US" dirty="0"/>
          </a:p>
        </p:txBody>
      </p:sp>
    </p:spTree>
    <p:extLst>
      <p:ext uri="{BB962C8B-B14F-4D97-AF65-F5344CB8AC3E}">
        <p14:creationId xmlns:p14="http://schemas.microsoft.com/office/powerpoint/2010/main" val="287959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450" y="319088"/>
            <a:ext cx="2949575" cy="2327275"/>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8434" name="TextBox 3"/>
          <p:cNvSpPr txBox="1">
            <a:spLocks noChangeArrowheads="1"/>
          </p:cNvSpPr>
          <p:nvPr/>
        </p:nvSpPr>
        <p:spPr bwMode="auto">
          <a:xfrm>
            <a:off x="2451100" y="3032125"/>
            <a:ext cx="5767388"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defTabSz="457200" eaLnBrk="0" fontAlgn="base" hangingPunct="0">
              <a:spcBef>
                <a:spcPct val="0"/>
              </a:spcBef>
              <a:spcAft>
                <a:spcPct val="0"/>
              </a:spcAft>
              <a:defRPr sz="2400">
                <a:solidFill>
                  <a:schemeClr val="tx1"/>
                </a:solidFill>
                <a:latin typeface="Calibri" charset="0"/>
                <a:ea typeface="Geneva" charset="0"/>
              </a:defRPr>
            </a:lvl6pPr>
            <a:lvl7pPr marL="2971800" indent="-228600" defTabSz="457200" eaLnBrk="0" fontAlgn="base" hangingPunct="0">
              <a:spcBef>
                <a:spcPct val="0"/>
              </a:spcBef>
              <a:spcAft>
                <a:spcPct val="0"/>
              </a:spcAft>
              <a:defRPr sz="2400">
                <a:solidFill>
                  <a:schemeClr val="tx1"/>
                </a:solidFill>
                <a:latin typeface="Calibri" charset="0"/>
                <a:ea typeface="Geneva" charset="0"/>
              </a:defRPr>
            </a:lvl7pPr>
            <a:lvl8pPr marL="3429000" indent="-228600" defTabSz="457200" eaLnBrk="0" fontAlgn="base" hangingPunct="0">
              <a:spcBef>
                <a:spcPct val="0"/>
              </a:spcBef>
              <a:spcAft>
                <a:spcPct val="0"/>
              </a:spcAft>
              <a:defRPr sz="2400">
                <a:solidFill>
                  <a:schemeClr val="tx1"/>
                </a:solidFill>
                <a:latin typeface="Calibri" charset="0"/>
                <a:ea typeface="Geneva" charset="0"/>
              </a:defRPr>
            </a:lvl8pPr>
            <a:lvl9pPr marL="3886200" indent="-228600" defTabSz="457200" eaLnBrk="0" fontAlgn="base" hangingPunct="0">
              <a:spcBef>
                <a:spcPct val="0"/>
              </a:spcBef>
              <a:spcAft>
                <a:spcPct val="0"/>
              </a:spcAft>
              <a:defRPr sz="2400">
                <a:solidFill>
                  <a:schemeClr val="tx1"/>
                </a:solidFill>
                <a:latin typeface="Calibri" charset="0"/>
                <a:ea typeface="Geneva" charset="0"/>
              </a:defRPr>
            </a:lvl9pPr>
          </a:lstStyle>
          <a:p>
            <a:pPr eaLnBrk="1" hangingPunct="1"/>
            <a:r>
              <a:rPr lang="en-US" altLang="x-none" sz="2200" dirty="0">
                <a:latin typeface="Arial" charset="0"/>
              </a:rPr>
              <a:t>Computer technology offers the possibility of incorporating intelligent behavior in all the nooks and crannies of our world. With it, we could build an enchanted land.</a:t>
            </a:r>
          </a:p>
        </p:txBody>
      </p:sp>
      <p:sp>
        <p:nvSpPr>
          <p:cNvPr id="18435" name="TextBox 4"/>
          <p:cNvSpPr txBox="1">
            <a:spLocks noChangeArrowheads="1"/>
          </p:cNvSpPr>
          <p:nvPr/>
        </p:nvSpPr>
        <p:spPr bwMode="auto">
          <a:xfrm>
            <a:off x="2451100" y="4476750"/>
            <a:ext cx="15478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defTabSz="457200" eaLnBrk="0" fontAlgn="base" hangingPunct="0">
              <a:spcBef>
                <a:spcPct val="0"/>
              </a:spcBef>
              <a:spcAft>
                <a:spcPct val="0"/>
              </a:spcAft>
              <a:defRPr sz="2400">
                <a:solidFill>
                  <a:schemeClr val="tx1"/>
                </a:solidFill>
                <a:latin typeface="Calibri" charset="0"/>
                <a:ea typeface="Geneva" charset="0"/>
              </a:defRPr>
            </a:lvl6pPr>
            <a:lvl7pPr marL="2971800" indent="-228600" defTabSz="457200" eaLnBrk="0" fontAlgn="base" hangingPunct="0">
              <a:spcBef>
                <a:spcPct val="0"/>
              </a:spcBef>
              <a:spcAft>
                <a:spcPct val="0"/>
              </a:spcAft>
              <a:defRPr sz="2400">
                <a:solidFill>
                  <a:schemeClr val="tx1"/>
                </a:solidFill>
                <a:latin typeface="Calibri" charset="0"/>
                <a:ea typeface="Geneva" charset="0"/>
              </a:defRPr>
            </a:lvl7pPr>
            <a:lvl8pPr marL="3429000" indent="-228600" defTabSz="457200" eaLnBrk="0" fontAlgn="base" hangingPunct="0">
              <a:spcBef>
                <a:spcPct val="0"/>
              </a:spcBef>
              <a:spcAft>
                <a:spcPct val="0"/>
              </a:spcAft>
              <a:defRPr sz="2400">
                <a:solidFill>
                  <a:schemeClr val="tx1"/>
                </a:solidFill>
                <a:latin typeface="Calibri" charset="0"/>
                <a:ea typeface="Geneva" charset="0"/>
              </a:defRPr>
            </a:lvl8pPr>
            <a:lvl9pPr marL="3886200" indent="-228600" defTabSz="457200" eaLnBrk="0" fontAlgn="base" hangingPunct="0">
              <a:spcBef>
                <a:spcPct val="0"/>
              </a:spcBef>
              <a:spcAft>
                <a:spcPct val="0"/>
              </a:spcAft>
              <a:defRPr sz="2400">
                <a:solidFill>
                  <a:schemeClr val="tx1"/>
                </a:solidFill>
                <a:latin typeface="Calibri" charset="0"/>
                <a:ea typeface="Geneva" charset="0"/>
              </a:defRPr>
            </a:lvl9pPr>
          </a:lstStyle>
          <a:p>
            <a:pPr eaLnBrk="1" hangingPunct="1"/>
            <a:r>
              <a:rPr lang="en-US" altLang="x-none" sz="1100" i="1">
                <a:latin typeface="Arial" charset="0"/>
              </a:rPr>
              <a:t>Allen Newell</a:t>
            </a:r>
          </a:p>
        </p:txBody>
      </p:sp>
    </p:spTree>
    <p:extLst>
      <p:ext uri="{BB962C8B-B14F-4D97-AF65-F5344CB8AC3E}">
        <p14:creationId xmlns:p14="http://schemas.microsoft.com/office/powerpoint/2010/main" val="2151081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2707" y="1975198"/>
            <a:ext cx="6400800" cy="1314450"/>
          </a:xfrm>
        </p:spPr>
        <p:txBody>
          <a:bodyPr/>
          <a:lstStyle/>
          <a:p>
            <a:pPr eaLnBrk="1" hangingPunct="1">
              <a:defRPr/>
            </a:pPr>
            <a:r>
              <a:rPr lang="en-US" sz="2200" dirty="0">
                <a:solidFill>
                  <a:srgbClr val="8EBE39"/>
                </a:solidFill>
              </a:rPr>
              <a:t>Grady Booch</a:t>
            </a:r>
          </a:p>
          <a:p>
            <a:pPr eaLnBrk="1" hangingPunct="1">
              <a:defRPr/>
            </a:pPr>
            <a:r>
              <a:rPr lang="en-US" sz="1100" i="1" dirty="0"/>
              <a:t>IBM Fellow &amp; Chief Scientist for Software Engineering</a:t>
            </a:r>
          </a:p>
          <a:p>
            <a:pPr eaLnBrk="1" hangingPunct="1">
              <a:defRPr/>
            </a:pPr>
            <a:endParaRPr lang="en-US" sz="1100" i="1" dirty="0"/>
          </a:p>
          <a:p>
            <a:pPr eaLnBrk="1" hangingPunct="1">
              <a:defRPr/>
            </a:pPr>
            <a:r>
              <a:rPr lang="en-US" sz="1100" i="1" dirty="0">
                <a:solidFill>
                  <a:schemeClr val="tx1"/>
                </a:solidFill>
              </a:rPr>
              <a:t>Email:</a:t>
            </a:r>
            <a:r>
              <a:rPr lang="en-US" sz="1100" i="1" dirty="0"/>
              <a:t> </a:t>
            </a:r>
            <a:r>
              <a:rPr lang="en-US" sz="1100" i="1" dirty="0">
                <a:solidFill>
                  <a:schemeClr val="accent1"/>
                </a:solidFill>
              </a:rPr>
              <a:t>gbooch@us.ibm.com</a:t>
            </a:r>
          </a:p>
          <a:p>
            <a:pPr eaLnBrk="1" hangingPunct="1">
              <a:defRPr/>
            </a:pPr>
            <a:r>
              <a:rPr lang="en-US" sz="1100" i="1" dirty="0"/>
              <a:t>Twitter: </a:t>
            </a:r>
            <a:r>
              <a:rPr lang="en-US" sz="1100" i="1" dirty="0">
                <a:solidFill>
                  <a:srgbClr val="7C77AA"/>
                </a:solidFill>
              </a:rPr>
              <a:t>@grady_booch</a:t>
            </a:r>
          </a:p>
          <a:p>
            <a:pPr eaLnBrk="1" hangingPunct="1">
              <a:defRPr/>
            </a:pPr>
            <a:r>
              <a:rPr lang="en-US" sz="1100" i="1" dirty="0">
                <a:solidFill>
                  <a:schemeClr val="tx1"/>
                </a:solidFill>
              </a:rPr>
              <a:t>Web:</a:t>
            </a:r>
            <a:r>
              <a:rPr lang="en-US" sz="1100" i="1" dirty="0">
                <a:solidFill>
                  <a:srgbClr val="7C77AA"/>
                </a:solidFill>
              </a:rPr>
              <a:t> computingthehumanexperience.com</a:t>
            </a:r>
          </a:p>
        </p:txBody>
      </p:sp>
    </p:spTree>
    <p:extLst>
      <p:ext uri="{BB962C8B-B14F-4D97-AF65-F5344CB8AC3E}">
        <p14:creationId xmlns:p14="http://schemas.microsoft.com/office/powerpoint/2010/main" val="319074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CD33DE-9CD6-DF45-8C1D-27026CB78555}"/>
              </a:ext>
            </a:extLst>
          </p:cNvPr>
          <p:cNvPicPr>
            <a:picLocks noChangeAspect="1"/>
          </p:cNvPicPr>
          <p:nvPr/>
        </p:nvPicPr>
        <p:blipFill>
          <a:blip r:embed="rId3"/>
          <a:stretch>
            <a:fillRect/>
          </a:stretch>
        </p:blipFill>
        <p:spPr>
          <a:xfrm>
            <a:off x="730250" y="615950"/>
            <a:ext cx="7683500" cy="1727200"/>
          </a:xfrm>
          <a:prstGeom prst="rect">
            <a:avLst/>
          </a:prstGeom>
        </p:spPr>
      </p:pic>
      <p:pic>
        <p:nvPicPr>
          <p:cNvPr id="6" name="Picture 5">
            <a:extLst>
              <a:ext uri="{FF2B5EF4-FFF2-40B4-BE49-F238E27FC236}">
                <a16:creationId xmlns:a16="http://schemas.microsoft.com/office/drawing/2014/main" id="{282DB245-28B4-5541-AD30-6DBD5A0025E3}"/>
              </a:ext>
            </a:extLst>
          </p:cNvPr>
          <p:cNvPicPr>
            <a:picLocks noChangeAspect="1"/>
          </p:cNvPicPr>
          <p:nvPr/>
        </p:nvPicPr>
        <p:blipFill>
          <a:blip r:embed="rId4"/>
          <a:stretch>
            <a:fillRect/>
          </a:stretch>
        </p:blipFill>
        <p:spPr>
          <a:xfrm>
            <a:off x="730250" y="2811780"/>
            <a:ext cx="7683500" cy="1727200"/>
          </a:xfrm>
          <a:prstGeom prst="rect">
            <a:avLst/>
          </a:prstGeom>
        </p:spPr>
      </p:pic>
    </p:spTree>
    <p:extLst>
      <p:ext uri="{BB962C8B-B14F-4D97-AF65-F5344CB8AC3E}">
        <p14:creationId xmlns:p14="http://schemas.microsoft.com/office/powerpoint/2010/main" val="102994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r>
              <a:rPr lang="en-US" dirty="0"/>
              <a:t>Identification of architectural styles</a:t>
            </a:r>
          </a:p>
          <a:p>
            <a:r>
              <a:rPr lang="en-US" dirty="0"/>
              <a:t>Matching styles to places</a:t>
            </a:r>
          </a:p>
          <a:p>
            <a:r>
              <a:rPr lang="en-US" dirty="0"/>
              <a:t>Identification of local topology</a:t>
            </a:r>
          </a:p>
          <a:p>
            <a:r>
              <a:rPr lang="en-US" dirty="0"/>
              <a:t>Matching topology to places</a:t>
            </a:r>
          </a:p>
          <a:p>
            <a:r>
              <a:rPr lang="en-US" dirty="0"/>
              <a:t>Identification of building features</a:t>
            </a:r>
          </a:p>
          <a:p>
            <a:r>
              <a:rPr lang="en-US" dirty="0"/>
              <a:t>Matching features to Google Earth data</a:t>
            </a:r>
          </a:p>
        </p:txBody>
      </p:sp>
    </p:spTree>
    <p:extLst>
      <p:ext uri="{BB962C8B-B14F-4D97-AF65-F5344CB8AC3E}">
        <p14:creationId xmlns:p14="http://schemas.microsoft.com/office/powerpoint/2010/main" val="303189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199" y="708080"/>
            <a:ext cx="8570564" cy="3727341"/>
          </a:xfrm>
        </p:spPr>
        <p:txBody>
          <a:bodyPr/>
          <a:lstStyle/>
          <a:p>
            <a:pPr marL="0" indent="0">
              <a:buNone/>
            </a:pPr>
            <a:r>
              <a:rPr lang="en-US" dirty="0">
                <a:solidFill>
                  <a:schemeClr val="accent1"/>
                </a:solidFill>
              </a:rPr>
              <a:t>This is a systems problem with AI components</a:t>
            </a:r>
          </a:p>
          <a:p>
            <a:r>
              <a:rPr lang="en-US" dirty="0"/>
              <a:t>Pattern matching</a:t>
            </a:r>
          </a:p>
          <a:p>
            <a:r>
              <a:rPr lang="en-US" dirty="0"/>
              <a:t>Geometric translation of 2D and 3D features</a:t>
            </a:r>
          </a:p>
          <a:p>
            <a:r>
              <a:rPr lang="en-US" dirty="0"/>
              <a:t>Search</a:t>
            </a:r>
          </a:p>
          <a:p>
            <a:r>
              <a:rPr lang="en-US" dirty="0"/>
              <a:t>Constraint resolution with probabilities of outcomes</a:t>
            </a:r>
          </a:p>
          <a:p>
            <a:endParaRPr lang="en-US" dirty="0"/>
          </a:p>
          <a:p>
            <a:endParaRPr lang="en-US" dirty="0"/>
          </a:p>
        </p:txBody>
      </p:sp>
    </p:spTree>
    <p:extLst>
      <p:ext uri="{BB962C8B-B14F-4D97-AF65-F5344CB8AC3E}">
        <p14:creationId xmlns:p14="http://schemas.microsoft.com/office/powerpoint/2010/main" val="349172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pPr marL="0" indent="0">
              <a:buNone/>
            </a:pPr>
            <a:r>
              <a:rPr lang="en-US" dirty="0">
                <a:solidFill>
                  <a:schemeClr val="accent1"/>
                </a:solidFill>
              </a:rPr>
              <a:t>Most of contemporary AI is about</a:t>
            </a:r>
          </a:p>
          <a:p>
            <a:r>
              <a:rPr lang="en-US" dirty="0"/>
              <a:t>Pattern matching of signals on the edge</a:t>
            </a:r>
          </a:p>
          <a:p>
            <a:r>
              <a:rPr lang="en-US" dirty="0"/>
              <a:t>Inductive reasoning </a:t>
            </a:r>
          </a:p>
          <a:p>
            <a:pPr marL="0" indent="0">
              <a:buNone/>
            </a:pPr>
            <a:r>
              <a:rPr lang="en-US" dirty="0">
                <a:solidFill>
                  <a:schemeClr val="accent1"/>
                </a:solidFill>
              </a:rPr>
              <a:t>But not about</a:t>
            </a:r>
          </a:p>
          <a:p>
            <a:r>
              <a:rPr lang="en-US" dirty="0"/>
              <a:t>Decision making</a:t>
            </a:r>
          </a:p>
          <a:p>
            <a:r>
              <a:rPr lang="en-US" dirty="0"/>
              <a:t>Abductive reasoning</a:t>
            </a:r>
          </a:p>
        </p:txBody>
      </p:sp>
    </p:spTree>
    <p:extLst>
      <p:ext uri="{BB962C8B-B14F-4D97-AF65-F5344CB8AC3E}">
        <p14:creationId xmlns:p14="http://schemas.microsoft.com/office/powerpoint/2010/main" val="71865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pPr marL="0" indent="0">
              <a:buNone/>
            </a:pPr>
            <a:r>
              <a:rPr lang="en-US" dirty="0">
                <a:solidFill>
                  <a:schemeClr val="accent1"/>
                </a:solidFill>
              </a:rPr>
              <a:t>Contemporary AI is not all that modern</a:t>
            </a:r>
          </a:p>
          <a:p>
            <a:r>
              <a:rPr lang="en-US" dirty="0"/>
              <a:t>Many current architectures and algorithms are already a few decades old</a:t>
            </a:r>
          </a:p>
          <a:p>
            <a:pPr marL="0" indent="0">
              <a:buNone/>
            </a:pPr>
            <a:r>
              <a:rPr lang="en-US" dirty="0">
                <a:solidFill>
                  <a:schemeClr val="accent1"/>
                </a:solidFill>
              </a:rPr>
              <a:t>But what’s different today</a:t>
            </a:r>
          </a:p>
          <a:p>
            <a:r>
              <a:rPr lang="en-US" dirty="0"/>
              <a:t>The accumulation of large bodies of tagged data</a:t>
            </a:r>
          </a:p>
          <a:p>
            <a:r>
              <a:rPr lang="en-US" dirty="0"/>
              <a:t>An abundance of computational power</a:t>
            </a:r>
          </a:p>
        </p:txBody>
      </p:sp>
    </p:spTree>
    <p:extLst>
      <p:ext uri="{BB962C8B-B14F-4D97-AF65-F5344CB8AC3E}">
        <p14:creationId xmlns:p14="http://schemas.microsoft.com/office/powerpoint/2010/main" val="19680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F925AF-E750-C141-812D-FF719DC91734}"/>
              </a:ext>
            </a:extLst>
          </p:cNvPr>
          <p:cNvSpPr>
            <a:spLocks noGrp="1"/>
          </p:cNvSpPr>
          <p:nvPr>
            <p:ph idx="1"/>
          </p:nvPr>
        </p:nvSpPr>
        <p:spPr>
          <a:xfrm>
            <a:off x="457200" y="708080"/>
            <a:ext cx="8229600" cy="3727341"/>
          </a:xfrm>
        </p:spPr>
        <p:txBody>
          <a:bodyPr/>
          <a:lstStyle/>
          <a:p>
            <a:pPr marL="0" indent="0">
              <a:buNone/>
            </a:pPr>
            <a:r>
              <a:rPr lang="en-US" dirty="0">
                <a:solidFill>
                  <a:schemeClr val="accent1"/>
                </a:solidFill>
              </a:rPr>
              <a:t>AI is a software-intensive system that</a:t>
            </a:r>
          </a:p>
          <a:p>
            <a:r>
              <a:rPr lang="en-US" dirty="0"/>
              <a:t>Reasons</a:t>
            </a:r>
          </a:p>
          <a:p>
            <a:r>
              <a:rPr lang="en-US" dirty="0"/>
              <a:t>Learns</a:t>
            </a:r>
          </a:p>
          <a:p>
            <a:pPr marL="0" indent="0">
              <a:buNone/>
            </a:pPr>
            <a:r>
              <a:rPr lang="en-US" dirty="0">
                <a:solidFill>
                  <a:schemeClr val="accent1"/>
                </a:solidFill>
              </a:rPr>
              <a:t>Anything less, then it’s not AI</a:t>
            </a:r>
            <a:endParaRPr lang="en-US" dirty="0"/>
          </a:p>
        </p:txBody>
      </p:sp>
    </p:spTree>
    <p:extLst>
      <p:ext uri="{BB962C8B-B14F-4D97-AF65-F5344CB8AC3E}">
        <p14:creationId xmlns:p14="http://schemas.microsoft.com/office/powerpoint/2010/main" val="1233133958"/>
      </p:ext>
    </p:extLst>
  </p:cSld>
  <p:clrMapOvr>
    <a:masterClrMapping/>
  </p:clrMapOvr>
</p:sld>
</file>

<file path=ppt/theme/theme1.xml><?xml version="1.0" encoding="utf-8"?>
<a:theme xmlns:a="http://schemas.openxmlformats.org/drawingml/2006/main" name="Black">
  <a:themeElements>
    <a:clrScheme name="Computing">
      <a:dk1>
        <a:srgbClr val="000000"/>
      </a:dk1>
      <a:lt1>
        <a:srgbClr val="FFFFFF"/>
      </a:lt1>
      <a:dk2>
        <a:srgbClr val="6E52A0"/>
      </a:dk2>
      <a:lt2>
        <a:srgbClr val="FFFFFF"/>
      </a:lt2>
      <a:accent1>
        <a:srgbClr val="7C77AA"/>
      </a:accent1>
      <a:accent2>
        <a:srgbClr val="A60094"/>
      </a:accent2>
      <a:accent3>
        <a:srgbClr val="8EBE39"/>
      </a:accent3>
      <a:accent4>
        <a:srgbClr val="FBA125"/>
      </a:accent4>
      <a:accent5>
        <a:srgbClr val="000000"/>
      </a:accent5>
      <a:accent6>
        <a:srgbClr val="000000"/>
      </a:accent6>
      <a:hlink>
        <a:srgbClr val="6E52A0"/>
      </a:hlink>
      <a:folHlink>
        <a:srgbClr val="6E52A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12141</TotalTime>
  <Words>1121</Words>
  <Application>Microsoft Macintosh PowerPoint</Application>
  <PresentationFormat>On-screen Show (16:9)</PresentationFormat>
  <Paragraphs>236</Paragraphs>
  <Slides>38</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ＭＳ Ｐゴシック</vt:lpstr>
      <vt:lpstr>Arial</vt:lpstr>
      <vt:lpstr>Arial Narrow</vt:lpstr>
      <vt:lpstr>Calibri</vt:lpstr>
      <vt:lpstr>Courier</vt:lpstr>
      <vt:lpstr>Eurostile</vt:lpstr>
      <vt:lpstr>Franklin Gothic Book</vt:lpstr>
      <vt:lpstr>Geneva</vt:lpstr>
      <vt:lpstr>Helvetica Neue</vt:lpstr>
      <vt:lpstr>IBM Plex Sans</vt:lpstr>
      <vt:lpstr>IBM Plex Sans Light</vt:lpstr>
      <vt:lpstr>IBM Plex Sans Medium</vt:lpstr>
      <vt:lpstr>Wingdings</vt:lpstr>
      <vt:lpstr>Black</vt:lpstr>
      <vt:lpstr>Building The Enchanted 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Grady Booch</dc:creator>
  <cp:lastModifiedBy>Grady Booch</cp:lastModifiedBy>
  <cp:revision>434</cp:revision>
  <dcterms:created xsi:type="dcterms:W3CDTF">2015-04-15T18:20:19Z</dcterms:created>
  <dcterms:modified xsi:type="dcterms:W3CDTF">2018-11-20T05:54:38Z</dcterms:modified>
</cp:coreProperties>
</file>